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828"/>
    <a:srgbClr val="FF0066"/>
    <a:srgbClr val="9BC20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22-01-21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09600"/>
            <a:ext cx="67011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ক্লাশে সবাইকে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9542" y="196268"/>
            <a:ext cx="2895601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8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3AC4F6-AF13-4273-B486-35F827A1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51" y="1670823"/>
            <a:ext cx="8413209" cy="446875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0539638-BE98-420A-AE4A-783B5507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51547" y="34904"/>
            <a:ext cx="12088906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44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945" y="1447800"/>
            <a:ext cx="890497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সমানুপাতিক  ভাগ সংক্রান্ত গাণিতিক সমস্যা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147" y="3980330"/>
            <a:ext cx="9436135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তিনজন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(ষষ্ঠ,সপ্তম ও অষ্টম)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অনুপাতে ৪২০০ টাকা ভাগ করে দেওয়া হল । কে কত টাকা পেল?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859" y="681389"/>
                <a:ext cx="11492753" cy="5495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:</a:t>
                </a:r>
                <a:endParaRPr lang="bn-BD" sz="24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প্রদত্ত টাকার পরিমান =৪২০০টাকা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৬ষ্ঠ , ৭ম , ৮ম শ্রেণির ছাত্রীর  টাকার  অনুপাত  হবে =৬:৭:৮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অনুপাতের সংখ্যাগুলোর যোগফল = ৬+৭+৮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    	                     =২১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bn-BD" sz="2400" b="1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400" b="1" dirty="0">
                        <a:latin typeface="NikoshBAN" pitchFamily="2" charset="0"/>
                        <a:cs typeface="NikoshBAN" pitchFamily="2" charset="0"/>
                      </a:rPr>
                      <m:t>৬</m:t>
                    </m:r>
                    <m:r>
                      <m:rPr>
                        <m:nor/>
                      </m:rPr>
                      <a:rPr lang="bn-BD" sz="2400" b="1" dirty="0">
                        <a:latin typeface="NikoshBAN" pitchFamily="2" charset="0"/>
                        <a:cs typeface="NikoshBAN" pitchFamily="2" charset="0"/>
                      </a:rPr>
                      <m:t>ষ্ঠ</m:t>
                    </m:r>
                  </m:oMath>
                </a14:m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শ্রেণির ছাত্রী পাবে = ৪২০০ টাকার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num>
                      <m:den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২১</m:t>
                        </m:r>
                      </m:den>
                    </m:f>
                    <m:r>
                      <a:rPr lang="bn-BD" sz="2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অংশ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                = ১২০০ টাকা 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4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৭ম শ্রেণির ছাত্রী পাবে = ৪২০০ টাকার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২১</m:t>
                        </m:r>
                      </m:den>
                    </m:f>
                    <m:r>
                      <a:rPr lang="bn-BD" sz="2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অংশ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                = ১৪০০ টাকা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4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৮ম শ্রেণির ছাত্রী পাবে = ৪২০০ টাকার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৮</m:t>
                        </m:r>
                      </m:num>
                      <m:den>
                        <m:r>
                          <a:rPr lang="bn-BD" sz="2400" b="1" i="1">
                            <a:latin typeface="Cambria Math"/>
                            <a:cs typeface="NikoshBAN" pitchFamily="2" charset="0"/>
                          </a:rPr>
                          <m:t>২১</m:t>
                        </m:r>
                      </m:den>
                    </m:f>
                    <m:r>
                      <a:rPr lang="bn-BD" sz="2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অংশ</a:t>
                </a:r>
              </a:p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                = ১৬০০ টাকা  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9" y="681389"/>
                <a:ext cx="11492753" cy="5495222"/>
              </a:xfrm>
              <a:prstGeom prst="rect">
                <a:avLst/>
              </a:prstGeom>
              <a:blipFill rotWithShape="0">
                <a:blip r:embed="rId2"/>
                <a:stretch>
                  <a:fillRect l="-318" t="-888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0266" y="403324"/>
            <a:ext cx="3397624" cy="769441"/>
          </a:xfrm>
          <a:prstGeom prst="rect">
            <a:avLst/>
          </a:prstGeom>
          <a:solidFill>
            <a:srgbClr val="FF00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466" y="1878104"/>
            <a:ext cx="74676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রহিম সাহেব  ১,৮০,০০০ টাকার সম্পত্তি রেখে মারা যান , তার একছেলে ও দুই মেয়ে রয়েছে। প্রত্যেক ছেলে, প্রত্যেক মেয়ের প্রাপ্ত সম্পত্তির অনুপাত তাদের সংখ্যার ব্যস্তানুপাতিক।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666" y="4545104"/>
            <a:ext cx="6705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ক) প্রত্যেক ছেলের প্রাপ্ত সম্পত্তির মূল্য কত?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666" y="5526738"/>
            <a:ext cx="7696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ক) ছেলে ও মেয়ের প্রাপ্ত সম্পত্তির মূল্যের পার্থক্য কত?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80960" y="297359"/>
            <a:ext cx="1981200" cy="769441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808" y="2232211"/>
            <a:ext cx="7315200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৯৬টি লিচু  ক, খ, গ এর মধ্যে ৪:৩:১ অনুপাতে ভাগ করে দেওয়া হল, অনুপাতের সমষ্টি কত?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6388" y="3677749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৯৬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368" y="3661140"/>
            <a:ext cx="3688830" cy="646331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৮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408" y="4640869"/>
            <a:ext cx="371881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378" y="4633880"/>
            <a:ext cx="3703820" cy="646331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408" y="1331259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608" y="1331259"/>
            <a:ext cx="4191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৮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528" y="564308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408" y="345141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18208" y="389015"/>
            <a:ext cx="1981200" cy="769441"/>
          </a:xfrm>
          <a:prstGeom prst="rect">
            <a:avLst/>
          </a:prstGeom>
          <a:solidFill>
            <a:srgbClr val="16D828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232" y="2097741"/>
            <a:ext cx="8534400" cy="1200329"/>
          </a:xfrm>
          <a:prstGeom prst="rect">
            <a:avLst/>
          </a:prstGeom>
          <a:solidFill>
            <a:srgbClr val="FF0066"/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৯৬টি লিচু  ক, খ, গ এর মধ্যে ৪:৩:১ অনুপাতে ভাগ করে দেওয়া হল খ কতটি লিচু পেল?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6388" y="3502938"/>
            <a:ext cx="3703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টি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388" y="4477715"/>
            <a:ext cx="368883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৩৬ 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608" y="3505200"/>
            <a:ext cx="3718810" cy="646331"/>
          </a:xfrm>
          <a:prstGeom prst="rect">
            <a:avLst/>
          </a:prstGeom>
          <a:solidFill>
            <a:srgbClr val="008000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378" y="4459069"/>
            <a:ext cx="3703820" cy="646331"/>
          </a:xfrm>
          <a:prstGeom prst="rect">
            <a:avLst/>
          </a:prstGeom>
          <a:solidFill>
            <a:srgbClr val="9BC20A"/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৪৮টি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408" y="1371600"/>
            <a:ext cx="370382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608" y="1371600"/>
            <a:ext cx="4191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৩৬টি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528" y="542761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3608" y="429304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865" y="502025"/>
            <a:ext cx="2823883" cy="769441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899" y="3124200"/>
            <a:ext cx="1112295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তোমরা তিন ভাই বোন । তোমার  বাবা তোমাদের কে ৫৭০ টাকা  বয়স অনুপাতে ভাগ করে দিলেন, বয়স ১০,১৩ ও ১৫বছর হলে, কে কত টাকা পেলে?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664" y="1967755"/>
            <a:ext cx="4296335" cy="2215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5B1F7B4-7EB0-46D5-8412-C5779419184D}"/>
              </a:ext>
            </a:extLst>
          </p:cNvPr>
          <p:cNvSpPr txBox="1"/>
          <p:nvPr/>
        </p:nvSpPr>
        <p:spPr>
          <a:xfrm>
            <a:off x="554740" y="3524638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সরোজিত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চাড়াখালী এম এল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বিদ্যালয়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০১৭২৫০৭৪২১৯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sarojitray80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5260" y="2949427"/>
            <a:ext cx="5725204" cy="151919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3E7DEE2-F231-4728-9062-394C9F542E96}"/>
              </a:ext>
            </a:extLst>
          </p:cNvPr>
          <p:cNvSpPr txBox="1"/>
          <p:nvPr/>
        </p:nvSpPr>
        <p:spPr>
          <a:xfrm>
            <a:off x="5046187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DBC0F2-D3C7-4139-BC53-2580A7E68CBB}"/>
              </a:ext>
            </a:extLst>
          </p:cNvPr>
          <p:cNvSpPr txBox="1"/>
          <p:nvPr/>
        </p:nvSpPr>
        <p:spPr>
          <a:xfrm>
            <a:off x="7464555" y="3546317"/>
            <a:ext cx="3510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:৭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5০ মিনিট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১/২০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 t="22584" r="27544" b="12633"/>
          <a:stretch/>
        </p:blipFill>
        <p:spPr>
          <a:xfrm>
            <a:off x="1333788" y="179328"/>
            <a:ext cx="2960235" cy="3366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49" y="241744"/>
            <a:ext cx="2286000" cy="318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2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06" y="457200"/>
            <a:ext cx="500629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06" y="1066800"/>
            <a:ext cx="5006294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962400"/>
            <a:ext cx="19050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দুই হাজার টাকা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796135"/>
            <a:ext cx="57531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এই দুই হাজার টাকা ৩:২ অনুপাতে  বন্টন করবো কিভাবে?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353" y="4724400"/>
            <a:ext cx="6172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একটি  নির্দিষ্ট রাশিকে বিভিন্ন অনুপাতে বিভক্ত করার  পদ্ধতিকে  কি বলে?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876800"/>
            <a:ext cx="4267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সমানুপাতিক ভাগ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9347" y="523699"/>
            <a:ext cx="44196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2100" y="3028327"/>
            <a:ext cx="4267200" cy="1015663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 ভাগ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676" y="1792966"/>
            <a:ext cx="55626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676" y="2667000"/>
            <a:ext cx="8001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 ভাগ এর সংজ্ঞা বলতে  পারবে।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6676" y="3679685"/>
            <a:ext cx="8001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 ভাগ এর ধারনা ব্যাখ্যা করতে পারবে।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676" y="4755465"/>
            <a:ext cx="80010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 ভাগ সংক্রান্ত  গাণিতিক সমস্যা সমাধান  করতে পারবে।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676" y="671891"/>
            <a:ext cx="1981200" cy="769441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12" y="878543"/>
            <a:ext cx="10945906" cy="132343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১৮টি চকলেট ৩:২:১ অনুপাতে 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 ভাগ করে দেওয়া হল।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60612" y="3810000"/>
            <a:ext cx="10945906" cy="1839907"/>
          </a:xfrm>
          <a:prstGeom prst="round2DiagRect">
            <a:avLst/>
          </a:prstGeom>
          <a:solidFill>
            <a:srgbClr val="16D828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প্রদত্ত রাশিকে একাধিক নির্দিষ্ট সংখ্যার অনুপাতে বিভক্ত করাকে সমানুপাতিক ভাগ বলে।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2" y="482025"/>
            <a:ext cx="6118418" cy="2703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068" y="1777187"/>
            <a:ext cx="19050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 ৩:২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919" y="879901"/>
            <a:ext cx="381000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সমানুপাতিক ভাগের নিয়ম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582" y="3377625"/>
            <a:ext cx="579120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প্রথমে ঠিক করতে হবে কত ভাগ করতে হবে?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2982" y="3962400"/>
            <a:ext cx="4953000" cy="1077218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অনুপাতের পূর্বরাশি ও  উত্তররাশি যোগ (৩+২=৫)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8782" y="5100936"/>
            <a:ext cx="5791200" cy="584775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সম্পূর্ণ টাকার এক ভাগ বা অংশ কত টাকা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7382" y="5769114"/>
                <a:ext cx="4000500" cy="70788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১০০০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÷ 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৫= ২০০ টাকা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382" y="5769114"/>
                <a:ext cx="40005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191" t="-13445" r="-3799" b="-4117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51" y="5769114"/>
            <a:ext cx="1590675" cy="719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59" y="5757862"/>
            <a:ext cx="1590675" cy="719138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65" y="685800"/>
            <a:ext cx="68199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 প্রথম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 কত টাকা?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5465" y="126804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সমানুপাতিক ভাগের নিয়ম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4410" y="1363544"/>
                <a:ext cx="4800600" cy="107721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১ম ভাগ = ২০০ টাকা</a:t>
                </a:r>
                <a14:m>
                  <m:oMath xmlns:m="http://schemas.openxmlformats.org/officeDocument/2006/math">
                    <m:r>
                      <a:rPr lang="bn-BD" sz="32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1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1" i="0" smtClean="0">
                        <a:latin typeface="Cambria Math"/>
                        <a:cs typeface="NikoshBAN" pitchFamily="2" charset="0"/>
                      </a:rPr>
                      <m:t>৩</m:t>
                    </m:r>
                    <m:r>
                      <a:rPr lang="bn-BD" sz="32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অংশ</a:t>
                </a:r>
              </a:p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৬০০ টাকা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10" y="1363544"/>
                <a:ext cx="48006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6180" b="-1741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60809" y="2420405"/>
            <a:ext cx="8943802" cy="1457325"/>
            <a:chOff x="0" y="1981200"/>
            <a:chExt cx="8943802" cy="14573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981200"/>
              <a:ext cx="3143250" cy="1457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133600"/>
              <a:ext cx="2619202" cy="99060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68064" y="3810000"/>
            <a:ext cx="773654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তাহলে  দ্বিতীয়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ভাগে কত টাকা  হবে?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3465" y="4713982"/>
                <a:ext cx="4572000" cy="107721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২য় ভাগ = ২০০ টাকা </a:t>
                </a:r>
                <a:r>
                  <a:rPr lang="bn-BD" sz="3200" b="1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২ অংশ</a:t>
                </a:r>
              </a:p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৪০০ টাকা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65" y="4713982"/>
                <a:ext cx="4572000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1197" t="-6145" r="-931" b="-167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83921" y="4652162"/>
            <a:ext cx="8982941" cy="2053438"/>
            <a:chOff x="133350" y="4652162"/>
            <a:chExt cx="8982941" cy="20534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50" y="4652162"/>
              <a:ext cx="2257425" cy="20288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866" y="4676775"/>
              <a:ext cx="2257425" cy="2028825"/>
            </a:xfrm>
            <a:prstGeom prst="rect">
              <a:avLst/>
            </a:prstGeom>
          </p:spPr>
        </p:pic>
      </p:grpSp>
      <p:sp>
        <p:nvSpPr>
          <p:cNvPr id="13" name="Fram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68978" y="2571497"/>
                <a:ext cx="8350625" cy="80272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একটি অংশের পরিমান = প্রদত্ত রাশি </a:t>
                </a:r>
                <a14:m>
                  <m:oMath xmlns:m="http://schemas.openxmlformats.org/officeDocument/2006/math">
                    <m:r>
                      <a:rPr lang="bn-BD" sz="24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bn-BD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ঐ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অংশের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আনুপাতিক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সংখ্যা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অনুপাতের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পূর্ব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ও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উত্তর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রাশির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  <m:t>যোগফল</m:t>
                        </m:r>
                      </m:den>
                    </m:f>
                    <m:r>
                      <a:rPr lang="bn-BD" sz="24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78" y="2571497"/>
                <a:ext cx="8350625" cy="8027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29117" y="872782"/>
            <a:ext cx="746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সমানুপাতিক ভাগের কাঠামো কে বলতে পারবে?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978" y="4391583"/>
            <a:ext cx="918867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পদ্ধতিতে একটি রাশিকে একাধিক অনুপাতে ভাগ করা যাবে।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472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SCS</cp:lastModifiedBy>
  <cp:revision>16</cp:revision>
  <dcterms:created xsi:type="dcterms:W3CDTF">2020-12-26T16:36:15Z</dcterms:created>
  <dcterms:modified xsi:type="dcterms:W3CDTF">2021-01-22T06:03:36Z</dcterms:modified>
</cp:coreProperties>
</file>