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4" r:id="rId3"/>
    <p:sldId id="271" r:id="rId4"/>
    <p:sldId id="259" r:id="rId5"/>
    <p:sldId id="260" r:id="rId6"/>
    <p:sldId id="264" r:id="rId7"/>
    <p:sldId id="272" r:id="rId8"/>
    <p:sldId id="273" r:id="rId9"/>
    <p:sldId id="265" r:id="rId10"/>
    <p:sldId id="270" r:id="rId11"/>
    <p:sldId id="262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FA8-2398-423D-8C71-C8E696F9B12D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056-DFBB-4372-9FFE-545DCF6D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FA8-2398-423D-8C71-C8E696F9B12D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056-DFBB-4372-9FFE-545DCF6D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3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FA8-2398-423D-8C71-C8E696F9B12D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056-DFBB-4372-9FFE-545DCF6D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2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FA8-2398-423D-8C71-C8E696F9B12D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056-DFBB-4372-9FFE-545DCF6D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FA8-2398-423D-8C71-C8E696F9B12D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056-DFBB-4372-9FFE-545DCF6D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FA8-2398-423D-8C71-C8E696F9B12D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056-DFBB-4372-9FFE-545DCF6D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8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FA8-2398-423D-8C71-C8E696F9B12D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056-DFBB-4372-9FFE-545DCF6D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8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FA8-2398-423D-8C71-C8E696F9B12D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056-DFBB-4372-9FFE-545DCF6D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4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FA8-2398-423D-8C71-C8E696F9B12D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056-DFBB-4372-9FFE-545DCF6D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7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FA8-2398-423D-8C71-C8E696F9B12D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056-DFBB-4372-9FFE-545DCF6D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8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FA8-2398-423D-8C71-C8E696F9B12D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056-DFBB-4372-9FFE-545DCF6D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7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5AFA8-2398-423D-8C71-C8E696F9B12D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5E056-DFBB-4372-9FFE-545DCF6D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0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632580"/>
            <a:ext cx="11629623" cy="5632243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4418405" y="915914"/>
            <a:ext cx="6360699" cy="1684339"/>
          </a:xfrm>
          <a:prstGeom prst="wave">
            <a:avLst>
              <a:gd name="adj1" fmla="val 12500"/>
              <a:gd name="adj2" fmla="val -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/>
              <a:t>স্বাগতম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691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1879" y="230548"/>
            <a:ext cx="10949825" cy="6462039"/>
            <a:chOff x="391879" y="230548"/>
            <a:chExt cx="10949825" cy="64620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3441879"/>
              <a:ext cx="4940904" cy="325070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79" y="3184301"/>
              <a:ext cx="4935764" cy="33848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79" y="230548"/>
              <a:ext cx="4935764" cy="274896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832" y="321972"/>
              <a:ext cx="4837872" cy="2657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7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2555" y="1700932"/>
            <a:ext cx="3848669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দলীয় কাজ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859111" y="3142055"/>
            <a:ext cx="7018986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জন্মভুমির আলোয় কবির চোখ জুড়ায় কেন?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2505" y="543264"/>
            <a:ext cx="3299962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মুল্যায়ন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080376" y="2285068"/>
            <a:ext cx="8440894" cy="329320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bn-BD" sz="4800" dirty="0" smtClean="0"/>
              <a:t>১। কবির চোখ জুড়ায় কীসে</a:t>
            </a:r>
            <a:r>
              <a:rPr lang="en-US" sz="4800" dirty="0" smtClean="0"/>
              <a:t>?</a:t>
            </a:r>
          </a:p>
          <a:p>
            <a:r>
              <a:rPr lang="bn-BD" sz="4800" dirty="0" smtClean="0"/>
              <a:t>২।তোমার ছায়া,বলতে কী বোঝন হয়েছে।</a:t>
            </a:r>
            <a:endParaRPr lang="en-US" sz="4800" u="sng" dirty="0" smtClean="0"/>
          </a:p>
          <a:p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5733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96" y="1064525"/>
            <a:ext cx="379407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বাড়ির কাজ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173356" y="2351792"/>
            <a:ext cx="7328453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/>
                </a:solidFill>
              </a:rPr>
              <a:t>১। তোমার জন্মভুমি উপর ১০লাইন  লিখে নিয়ে আসবে? </a:t>
            </a:r>
          </a:p>
        </p:txBody>
      </p:sp>
    </p:spTree>
    <p:extLst>
      <p:ext uri="{BB962C8B-B14F-4D97-AF65-F5344CB8AC3E}">
        <p14:creationId xmlns:p14="http://schemas.microsoft.com/office/powerpoint/2010/main" val="154473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67425"/>
            <a:ext cx="11951594" cy="65939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49522" y="4114530"/>
            <a:ext cx="51257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123" y="969844"/>
            <a:ext cx="8915400" cy="493366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1751916" y="1099918"/>
            <a:ext cx="8642445" cy="469509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4182026" y="1226564"/>
            <a:ext cx="5687484" cy="24298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সুলতান আহমেদ </a:t>
            </a:r>
          </a:p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 কুলাঘাট দাখিল মাদ্রাসা 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, লালমনিরহাট।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55726" y="3835726"/>
            <a:ext cx="8434825" cy="17799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শ্রেণীঃষষ্ঠ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সময়ঃ৪৫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10-Point Star 7"/>
          <p:cNvSpPr/>
          <p:nvPr/>
        </p:nvSpPr>
        <p:spPr>
          <a:xfrm>
            <a:off x="1855724" y="1278565"/>
            <a:ext cx="2005446" cy="976746"/>
          </a:xfrm>
          <a:prstGeom prst="star10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58" y="1665952"/>
            <a:ext cx="1178719" cy="1178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81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9" y="3369437"/>
            <a:ext cx="3508041" cy="3461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447" y="313294"/>
            <a:ext cx="4776448" cy="262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57415"/>
            <a:ext cx="3438658" cy="314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73" y="3369437"/>
            <a:ext cx="4776448" cy="34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6073" y="3016209"/>
            <a:ext cx="8371267" cy="245365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B0F0"/>
                </a:solidFill>
              </a:rPr>
              <a:t>জম্মভূমি</a:t>
            </a:r>
            <a:endParaRPr lang="en-US" sz="80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8365" y="820051"/>
            <a:ext cx="4776716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আজকের পাঠ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995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5978" y="2265059"/>
            <a:ext cx="9013335" cy="33547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কবির পরিচিতি বলতে  পারবে। </a:t>
            </a:r>
          </a:p>
          <a:p>
            <a:r>
              <a:rPr lang="bn-BD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  </a:t>
            </a:r>
            <a:r>
              <a:rPr lang="bn-BD" sz="44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</a:t>
            </a:r>
            <a:r>
              <a:rPr lang="bn-BD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লিখতে পারবে।</a:t>
            </a:r>
            <a:endParaRPr lang="bn-BD" sz="44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 জন্মভুমির বিচিত্র সৌন্দযের </a:t>
            </a:r>
            <a:r>
              <a:rPr lang="bn-BD" sz="44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মুলভাব </a:t>
            </a:r>
            <a:r>
              <a:rPr lang="bn-BD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endParaRPr lang="en-US" sz="4400" dirty="0" smtClean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4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6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3708" y="534297"/>
            <a:ext cx="3160128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</p:txBody>
      </p:sp>
    </p:spTree>
    <p:extLst>
      <p:ext uri="{BB962C8B-B14F-4D97-AF65-F5344CB8AC3E}">
        <p14:creationId xmlns:p14="http://schemas.microsoft.com/office/powerpoint/2010/main" val="11178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7536" y="5677469"/>
            <a:ext cx="2866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80" y="1628643"/>
            <a:ext cx="3138985" cy="38645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2388" y="332107"/>
            <a:ext cx="3043451" cy="1296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জম্মঃ১৮৬১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02306" y="477671"/>
            <a:ext cx="3098042" cy="14330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 ১৯৪১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239" y="3560933"/>
            <a:ext cx="2897747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উল্লেখযোগ্য-গ্রন্থ –সোনার তরী, বলাকা, ঘরে বাইরে।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4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258355" y="1030310"/>
            <a:ext cx="6091707" cy="29106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আদর্শ পাঠ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084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524260" y="399244"/>
            <a:ext cx="7817476" cy="369623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/>
              <a:t>সরবপাঠ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150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737" y="847414"/>
            <a:ext cx="2115252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575" y="2589874"/>
            <a:ext cx="2199414" cy="11054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অংগ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48" y="227099"/>
            <a:ext cx="3277772" cy="1764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504" y="5022304"/>
            <a:ext cx="2307485" cy="969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bn-BD" sz="4000" dirty="0" smtClean="0">
                <a:solidFill>
                  <a:srgbClr val="FF0000"/>
                </a:solidFill>
              </a:rPr>
              <a:t>গগন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22" y="4660134"/>
            <a:ext cx="3155194" cy="1693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35"/>
          <a:stretch/>
        </p:blipFill>
        <p:spPr>
          <a:xfrm>
            <a:off x="4131748" y="2418800"/>
            <a:ext cx="3128368" cy="1645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05363" y="914400"/>
            <a:ext cx="1957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1875" y="3142608"/>
            <a:ext cx="2086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শরীর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1875" y="5153103"/>
            <a:ext cx="2125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</a:rPr>
              <a:t>আকাশ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2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116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Telephone Shilpa Sangstha,Limited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HP</cp:lastModifiedBy>
  <cp:revision>213</cp:revision>
  <dcterms:created xsi:type="dcterms:W3CDTF">2013-05-23T05:28:24Z</dcterms:created>
  <dcterms:modified xsi:type="dcterms:W3CDTF">2021-01-23T04:48:04Z</dcterms:modified>
</cp:coreProperties>
</file>