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1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57B7C-85E8-48CC-9D7F-40B1CA1856AD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4D09F-C4F2-4FAF-9AB7-815021854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6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4D09F-C4F2-4FAF-9AB7-81502185448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64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04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8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2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1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2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2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1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3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3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2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9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-Right Arrow 4"/>
          <p:cNvSpPr/>
          <p:nvPr/>
        </p:nvSpPr>
        <p:spPr>
          <a:xfrm>
            <a:off x="2057400" y="533400"/>
            <a:ext cx="4648200" cy="1600200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E:\Destop 12.09.14\[SHOURAV]\SAM_14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057400"/>
            <a:ext cx="7924800" cy="449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704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uble Wave 4"/>
          <p:cNvSpPr/>
          <p:nvPr/>
        </p:nvSpPr>
        <p:spPr>
          <a:xfrm>
            <a:off x="3276600" y="28353"/>
            <a:ext cx="2209800" cy="1371600"/>
          </a:xfrm>
          <a:prstGeom prst="doubleWav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838200" y="1399953"/>
            <a:ext cx="7467600" cy="416264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জন্মো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কাব্য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2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Wave 3"/>
          <p:cNvSpPr/>
          <p:nvPr/>
        </p:nvSpPr>
        <p:spPr>
          <a:xfrm>
            <a:off x="3048000" y="228600"/>
            <a:ext cx="3124200" cy="1371600"/>
          </a:xfrm>
          <a:prstGeom prst="doubleWav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Data 4"/>
          <p:cNvSpPr/>
          <p:nvPr/>
        </p:nvSpPr>
        <p:spPr>
          <a:xfrm>
            <a:off x="457200" y="2514600"/>
            <a:ext cx="8382000" cy="2057400"/>
          </a:xfrm>
          <a:prstGeom prst="flowChartInputOutpu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দুনিয়া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সবার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বেদি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বুঝান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82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CC\Desktop\8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23900"/>
            <a:ext cx="9143999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228600" y="0"/>
            <a:ext cx="3429000" cy="1447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52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123" y="969844"/>
            <a:ext cx="8915400" cy="4933666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Rectangle 2"/>
          <p:cNvSpPr/>
          <p:nvPr/>
        </p:nvSpPr>
        <p:spPr>
          <a:xfrm>
            <a:off x="227915" y="1099917"/>
            <a:ext cx="8642445" cy="4695093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ounded Rectangle 3"/>
          <p:cNvSpPr/>
          <p:nvPr/>
        </p:nvSpPr>
        <p:spPr>
          <a:xfrm>
            <a:off x="2658026" y="1226563"/>
            <a:ext cx="5687484" cy="242985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7030A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সুলতান আহমেদ </a:t>
            </a:r>
          </a:p>
          <a:p>
            <a:pPr algn="ctr"/>
            <a:r>
              <a:rPr lang="bn-IN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r>
              <a:rPr lang="en-US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 কুলাঘাট দাখিল মাদ্রাসা </a:t>
            </a:r>
            <a:r>
              <a:rPr lang="en-US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 , লালমনিরহাট।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31725" y="3835726"/>
            <a:ext cx="8434825" cy="1779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7030A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বিষয়ঃবাংলা</a:t>
            </a:r>
            <a:r>
              <a:rPr lang="en-US" sz="36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36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শ্রেণীঃষষ্ঠ</a:t>
            </a:r>
            <a:endParaRPr lang="en-US" sz="36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সময়ঃ৪৫</a:t>
            </a:r>
            <a:endParaRPr lang="en-US" sz="36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10-Point Star 7"/>
          <p:cNvSpPr/>
          <p:nvPr/>
        </p:nvSpPr>
        <p:spPr>
          <a:xfrm>
            <a:off x="331724" y="1278565"/>
            <a:ext cx="2005446" cy="976746"/>
          </a:xfrm>
          <a:prstGeom prst="star10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857" y="1665951"/>
            <a:ext cx="1178719" cy="11787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90722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BCC\Pictures\pakistan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5344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21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2438400" y="0"/>
            <a:ext cx="3581400" cy="1447800"/>
          </a:xfrm>
          <a:prstGeom prst="leftRight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ঘো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ষনা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2" name="Down Arrow 1"/>
          <p:cNvSpPr/>
          <p:nvPr/>
        </p:nvSpPr>
        <p:spPr>
          <a:xfrm flipH="1">
            <a:off x="3886200" y="1160721"/>
            <a:ext cx="868681" cy="225055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1828800"/>
            <a:ext cx="33528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পড়ব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599" y="1752600"/>
            <a:ext cx="3352801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বিতা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48936" y="3886200"/>
            <a:ext cx="3124200" cy="1295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নু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ষ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’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81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2362200" y="-8860"/>
            <a:ext cx="4419600" cy="1981200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457200" y="1905000"/>
            <a:ext cx="8229600" cy="4114800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কাব্য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</a:p>
          <a:p>
            <a:pPr marL="457200" indent="-457200" algn="ctr">
              <a:buFont typeface="Wingdings" pitchFamily="2" charset="2"/>
              <a:buChar char="v"/>
            </a:pP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ছন্দের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যাদুকর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ctr">
              <a:buFont typeface="Wingdings" pitchFamily="2" charset="2"/>
              <a:buChar char="v"/>
            </a:pP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দুনিয়া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জনম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বেদি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একথা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বোঝান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4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2514600" y="0"/>
            <a:ext cx="3657600" cy="1524000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70451" y="2057400"/>
            <a:ext cx="35052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মৃত্যুঃ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২৫বৈশাখ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১৯২২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057400"/>
            <a:ext cx="27432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জন্মঃ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১৮৮২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70450" y="3778988"/>
            <a:ext cx="3597349" cy="990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বেণূ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বীণা,কুহু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ওকেকা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আরতি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3817088"/>
            <a:ext cx="28194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যোগ্য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কাব্যঃ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BCC\Pictures\1509695_b_5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734" y="2057400"/>
            <a:ext cx="1981200" cy="267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19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Wave 3"/>
          <p:cNvSpPr/>
          <p:nvPr/>
        </p:nvSpPr>
        <p:spPr>
          <a:xfrm>
            <a:off x="2971800" y="-11519"/>
            <a:ext cx="2133600" cy="1143000"/>
          </a:xfrm>
          <a:prstGeom prst="doubleWav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শব্দার্থ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uble Wave 4"/>
          <p:cNvSpPr/>
          <p:nvPr/>
        </p:nvSpPr>
        <p:spPr>
          <a:xfrm>
            <a:off x="457200" y="2743200"/>
            <a:ext cx="2209800" cy="1447800"/>
          </a:xfrm>
          <a:prstGeom prst="doubleWav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রবি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uble Wave 5"/>
          <p:cNvSpPr/>
          <p:nvPr/>
        </p:nvSpPr>
        <p:spPr>
          <a:xfrm>
            <a:off x="457200" y="843516"/>
            <a:ext cx="2209800" cy="1447800"/>
          </a:xfrm>
          <a:prstGeom prst="doubleWav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দোসর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uble Wave 6"/>
          <p:cNvSpPr/>
          <p:nvPr/>
        </p:nvSpPr>
        <p:spPr>
          <a:xfrm>
            <a:off x="411126" y="5105400"/>
            <a:ext cx="2209800" cy="1447800"/>
          </a:xfrm>
          <a:prstGeom prst="doubleWav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শশী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uble Wave 7"/>
          <p:cNvSpPr/>
          <p:nvPr/>
        </p:nvSpPr>
        <p:spPr>
          <a:xfrm>
            <a:off x="6098658" y="2819400"/>
            <a:ext cx="2209800" cy="1447800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সূর্য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uble Wave 8"/>
          <p:cNvSpPr/>
          <p:nvPr/>
        </p:nvSpPr>
        <p:spPr>
          <a:xfrm>
            <a:off x="6058786" y="843516"/>
            <a:ext cx="2209800" cy="1447800"/>
          </a:xfrm>
          <a:prstGeom prst="doubleWav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বন্ধু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ouble Wave 9"/>
          <p:cNvSpPr/>
          <p:nvPr/>
        </p:nvSpPr>
        <p:spPr>
          <a:xfrm>
            <a:off x="6119923" y="4961603"/>
            <a:ext cx="2209800" cy="1447800"/>
          </a:xfrm>
          <a:prstGeom prst="doubleWav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চাঁদ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BCC\Pictures\personal-m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733003"/>
            <a:ext cx="3048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CC\Pictures\sun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819400"/>
            <a:ext cx="3048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CC\Pictures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131481"/>
            <a:ext cx="3048000" cy="1611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43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971800" y="0"/>
            <a:ext cx="3962400" cy="12954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343400" y="990600"/>
            <a:ext cx="762000" cy="1143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76400" y="2476500"/>
            <a:ext cx="5105400" cy="3276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জুড়িয়া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আছে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স্তন্যে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লালিত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একুই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রবি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শশী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মোদের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সাথি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6" name="Picture 8" descr="C:\Users\BCC\Pictures\s300_Religious_leaders_meet_and_forge_relationships_in_Helma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26670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4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3200400" y="152400"/>
            <a:ext cx="3352800" cy="1219200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2362200" y="2057400"/>
            <a:ext cx="5943600" cy="3276600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v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রবি,শশীওদোসর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6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Words>152</Words>
  <Application>Microsoft Office PowerPoint</Application>
  <PresentationFormat>On-screen Show (4:3)</PresentationFormat>
  <Paragraphs>44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BCC</dc:creator>
  <cp:lastModifiedBy>HP</cp:lastModifiedBy>
  <cp:revision>54</cp:revision>
  <dcterms:created xsi:type="dcterms:W3CDTF">2006-08-16T00:00:00Z</dcterms:created>
  <dcterms:modified xsi:type="dcterms:W3CDTF">2021-01-23T04:48:33Z</dcterms:modified>
</cp:coreProperties>
</file>