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59" r:id="rId2"/>
    <p:sldId id="278" r:id="rId3"/>
    <p:sldId id="305" r:id="rId4"/>
    <p:sldId id="257" r:id="rId5"/>
    <p:sldId id="260" r:id="rId6"/>
    <p:sldId id="487" r:id="rId7"/>
    <p:sldId id="485" r:id="rId8"/>
    <p:sldId id="464" r:id="rId9"/>
    <p:sldId id="466" r:id="rId10"/>
    <p:sldId id="281" r:id="rId11"/>
    <p:sldId id="467" r:id="rId12"/>
    <p:sldId id="468" r:id="rId13"/>
    <p:sldId id="263" r:id="rId14"/>
    <p:sldId id="313" r:id="rId15"/>
    <p:sldId id="316" r:id="rId16"/>
    <p:sldId id="486" r:id="rId17"/>
    <p:sldId id="292" r:id="rId18"/>
    <p:sldId id="262" r:id="rId19"/>
    <p:sldId id="469" r:id="rId20"/>
    <p:sldId id="319" r:id="rId21"/>
    <p:sldId id="277" r:id="rId22"/>
    <p:sldId id="287" r:id="rId23"/>
    <p:sldId id="266" r:id="rId24"/>
    <p:sldId id="273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0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108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6F87C-4124-420D-8BEC-EAB97E2A5FF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26CDA-2B55-45B7-BF39-01170A14D7DE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D8CEBC2-654D-41FB-B070-6E795006DD8A}" type="parTrans" cxnId="{5D5F61FE-0E63-4B3C-85B7-44CFDA0B5910}">
      <dgm:prSet/>
      <dgm:spPr/>
      <dgm:t>
        <a:bodyPr/>
        <a:lstStyle/>
        <a:p>
          <a:endParaRPr lang="en-US"/>
        </a:p>
      </dgm:t>
    </dgm:pt>
    <dgm:pt modelId="{4918B08D-72ED-4BB7-8E19-17D17EF0717B}" type="sibTrans" cxnId="{5D5F61FE-0E63-4B3C-85B7-44CFDA0B5910}">
      <dgm:prSet/>
      <dgm:spPr/>
      <dgm:t>
        <a:bodyPr/>
        <a:lstStyle/>
        <a:p>
          <a:endParaRPr lang="en-US"/>
        </a:p>
      </dgm:t>
    </dgm:pt>
    <dgm:pt modelId="{1CF6E5BE-E8D1-4EE4-88FF-BC0DED61BBD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3200" b="1" dirty="0">
              <a:solidFill>
                <a:schemeClr val="tx1"/>
              </a:solidFill>
            </a:rPr>
            <a:t>মৃ</a:t>
          </a:r>
          <a:r>
            <a:rPr lang="en-US" sz="3200" b="1" dirty="0" err="1">
              <a:solidFill>
                <a:schemeClr val="tx1"/>
              </a:solidFill>
            </a:rPr>
            <a:t>ত্যুঃ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৭ই 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মৃত্যুবরণ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solidFill>
              <a:schemeClr val="tx1"/>
            </a:solidFill>
          </a:endParaRPr>
        </a:p>
      </dgm:t>
    </dgm:pt>
    <dgm:pt modelId="{DD9C6601-759B-4B05-ABE0-452F8D2CBD7C}" type="parTrans" cxnId="{07143064-F845-4136-91D1-51A7D28FF72C}">
      <dgm:prSet/>
      <dgm:spPr/>
      <dgm:t>
        <a:bodyPr/>
        <a:lstStyle/>
        <a:p>
          <a:endParaRPr lang="en-US"/>
        </a:p>
      </dgm:t>
    </dgm:pt>
    <dgm:pt modelId="{D1DC8CB3-E76E-4D39-853D-0C0AE0CBA7BB}" type="sibTrans" cxnId="{07143064-F845-4136-91D1-51A7D28FF72C}">
      <dgm:prSet/>
      <dgm:spPr/>
      <dgm:t>
        <a:bodyPr/>
        <a:lstStyle/>
        <a:p>
          <a:endParaRPr lang="en-US"/>
        </a:p>
      </dgm:t>
    </dgm:pt>
    <dgm:pt modelId="{F26F9647-2C85-4404-8B83-0C8EE914EF5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en-US" sz="36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BD" alt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১৮৬১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</a:t>
          </a:r>
          <a:r>
            <a:rPr lang="bn-BD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জোড়াসাঁকোর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endParaRPr lang="en-US" alt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0DD7B3-2314-49D2-B56A-899250535E4D}" type="parTrans" cxnId="{0631245F-6C10-4930-BF54-C9B1D74F6770}">
      <dgm:prSet/>
      <dgm:spPr/>
      <dgm:t>
        <a:bodyPr/>
        <a:lstStyle/>
        <a:p>
          <a:endParaRPr lang="en-US"/>
        </a:p>
      </dgm:t>
    </dgm:pt>
    <dgm:pt modelId="{401340B1-40D7-40DE-8A36-AE67C2689CC2}" type="sibTrans" cxnId="{0631245F-6C10-4930-BF54-C9B1D74F6770}">
      <dgm:prSet/>
      <dgm:spPr/>
      <dgm:t>
        <a:bodyPr/>
        <a:lstStyle/>
        <a:p>
          <a:endParaRPr lang="en-US"/>
        </a:p>
      </dgm:t>
    </dgm:pt>
    <dgm:pt modelId="{26AD8DF7-9079-4C5E-B1CB-A868F1D9C0A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altLang="en-US" sz="2400" b="1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altLang="en-US" sz="2400" b="1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b="1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endParaRPr lang="bn-BD" altLang="en-US" sz="2400" b="1" dirty="0">
            <a:solidFill>
              <a:srgbClr val="0501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গীতাঞ্জলি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  <a:endParaRPr lang="en-US" alt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বাইরে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গোরা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alt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শেষের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গল্পসংকলন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গল্পগুচ্ছ</a:t>
          </a:r>
          <a:endParaRPr lang="en-US" alt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বিসর্জন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রাজা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ডাকঘ</a:t>
          </a:r>
          <a:r>
            <a:rPr lang="en-US" alt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endParaRPr lang="bn-BD" altLang="en-US" sz="1800" b="1" dirty="0">
            <a:solidFill>
              <a:srgbClr val="0501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DE45D8-E915-41E8-A197-2411197FBC5B}" type="parTrans" cxnId="{3E79D165-7386-49EE-9C7A-2A953F2C7A09}">
      <dgm:prSet/>
      <dgm:spPr/>
      <dgm:t>
        <a:bodyPr/>
        <a:lstStyle/>
        <a:p>
          <a:endParaRPr lang="en-US"/>
        </a:p>
      </dgm:t>
    </dgm:pt>
    <dgm:pt modelId="{A5CF7587-583A-48C4-A25D-7C13FAFD1B3F}" type="sibTrans" cxnId="{3E79D165-7386-49EE-9C7A-2A953F2C7A09}">
      <dgm:prSet/>
      <dgm:spPr/>
      <dgm:t>
        <a:bodyPr/>
        <a:lstStyle/>
        <a:p>
          <a:endParaRPr lang="en-US"/>
        </a:p>
      </dgm:t>
    </dgm:pt>
    <dgm:pt modelId="{7379AA29-0B28-44CE-8570-256899C7D4F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en-US" sz="2400" b="1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altLang="en-US" sz="2400" b="1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b="1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bn-BD" altLang="en-US" sz="2400" b="1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একাধারে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সাহিত্যিক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চিন্তাবিদ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শিক্ষাবিদ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সুরকার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গীতিকার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নাট্যকার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নাট্য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নির্দেশক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অভিনেতা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চিত্রশিল্পী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alt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C9A60E-E18D-4DAA-920D-45270369A22C}" type="parTrans" cxnId="{602F2370-D7BA-499A-A187-94D62A8684D3}">
      <dgm:prSet/>
      <dgm:spPr/>
      <dgm:t>
        <a:bodyPr/>
        <a:lstStyle/>
        <a:p>
          <a:endParaRPr lang="en-US"/>
        </a:p>
      </dgm:t>
    </dgm:pt>
    <dgm:pt modelId="{E426C3C1-AF95-41FC-9131-1061D9FB7E5F}" type="sibTrans" cxnId="{602F2370-D7BA-499A-A187-94D62A8684D3}">
      <dgm:prSet/>
      <dgm:spPr/>
      <dgm:t>
        <a:bodyPr/>
        <a:lstStyle/>
        <a:p>
          <a:endParaRPr lang="en-US"/>
        </a:p>
      </dgm:t>
    </dgm:pt>
    <dgm:pt modelId="{AE6A7BF1-77E1-4F58-9857-6795CCE252FA}" type="pres">
      <dgm:prSet presAssocID="{3456F87C-4124-420D-8BEC-EAB97E2A5F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9FA760-FC84-4EBF-A062-239BA65C0E0B}" type="pres">
      <dgm:prSet presAssocID="{42826CDA-2B55-45B7-BF39-01170A14D7DE}" presName="centerShape" presStyleLbl="node0" presStyleIdx="0" presStyleCnt="1" custLinFactNeighborX="2080" custLinFactNeighborY="-3361"/>
      <dgm:spPr/>
    </dgm:pt>
    <dgm:pt modelId="{16C68E96-5817-4B2D-9AF8-267831C593DC}" type="pres">
      <dgm:prSet presAssocID="{94DE45D8-E915-41E8-A197-2411197FBC5B}" presName="parTrans" presStyleLbl="sibTrans2D1" presStyleIdx="0" presStyleCnt="4" custAng="21522901"/>
      <dgm:spPr/>
    </dgm:pt>
    <dgm:pt modelId="{8814FD6D-B74E-4BB2-B3AB-8B44B7A85DE5}" type="pres">
      <dgm:prSet presAssocID="{94DE45D8-E915-41E8-A197-2411197FBC5B}" presName="connectorText" presStyleLbl="sibTrans2D1" presStyleIdx="0" presStyleCnt="4"/>
      <dgm:spPr/>
    </dgm:pt>
    <dgm:pt modelId="{88437110-FC97-465D-B3C0-1A52A33CAE01}" type="pres">
      <dgm:prSet presAssocID="{26AD8DF7-9079-4C5E-B1CB-A868F1D9C0AB}" presName="node" presStyleLbl="node1" presStyleIdx="0" presStyleCnt="4" custScaleX="231359" custScaleY="167015" custRadScaleRad="163026" custRadScaleInc="191398">
        <dgm:presLayoutVars>
          <dgm:bulletEnabled val="1"/>
        </dgm:presLayoutVars>
      </dgm:prSet>
      <dgm:spPr/>
    </dgm:pt>
    <dgm:pt modelId="{4374BC2B-7E9E-42A9-B88F-12ECB06CB42A}" type="pres">
      <dgm:prSet presAssocID="{780DD7B3-2314-49D2-B56A-899250535E4D}" presName="parTrans" presStyleLbl="sibTrans2D1" presStyleIdx="1" presStyleCnt="4"/>
      <dgm:spPr/>
    </dgm:pt>
    <dgm:pt modelId="{5FEAD458-7CD9-4F30-AC2E-3C11E599A1B2}" type="pres">
      <dgm:prSet presAssocID="{780DD7B3-2314-49D2-B56A-899250535E4D}" presName="connectorText" presStyleLbl="sibTrans2D1" presStyleIdx="1" presStyleCnt="4"/>
      <dgm:spPr/>
    </dgm:pt>
    <dgm:pt modelId="{14780A55-FBC0-41A4-B346-33E3ADA20A4D}" type="pres">
      <dgm:prSet presAssocID="{F26F9647-2C85-4404-8B83-0C8EE914EF5D}" presName="node" presStyleLbl="node1" presStyleIdx="1" presStyleCnt="4" custScaleX="276914" custScaleY="99522" custRadScaleRad="94824" custRadScaleInc="-199137">
        <dgm:presLayoutVars>
          <dgm:bulletEnabled val="1"/>
        </dgm:presLayoutVars>
      </dgm:prSet>
      <dgm:spPr/>
    </dgm:pt>
    <dgm:pt modelId="{075B24B1-0AE8-47D6-A6D7-1AAE21274CCE}" type="pres">
      <dgm:prSet presAssocID="{C3C9A60E-E18D-4DAA-920D-45270369A22C}" presName="parTrans" presStyleLbl="sibTrans2D1" presStyleIdx="2" presStyleCnt="4"/>
      <dgm:spPr/>
    </dgm:pt>
    <dgm:pt modelId="{5E71C686-F74C-4B00-BEB1-7CA300CFFE6E}" type="pres">
      <dgm:prSet presAssocID="{C3C9A60E-E18D-4DAA-920D-45270369A22C}" presName="connectorText" presStyleLbl="sibTrans2D1" presStyleIdx="2" presStyleCnt="4"/>
      <dgm:spPr/>
    </dgm:pt>
    <dgm:pt modelId="{451AD9F4-1FA0-4A55-8693-B9118F4C2386}" type="pres">
      <dgm:prSet presAssocID="{7379AA29-0B28-44CE-8570-256899C7D4FA}" presName="node" presStyleLbl="node1" presStyleIdx="2" presStyleCnt="4" custScaleX="224999" custScaleY="174123" custRadScaleRad="164101" custRadScaleInc="200135">
        <dgm:presLayoutVars>
          <dgm:bulletEnabled val="1"/>
        </dgm:presLayoutVars>
      </dgm:prSet>
      <dgm:spPr/>
    </dgm:pt>
    <dgm:pt modelId="{C5185B55-EAC7-4F49-A67B-3D8082BB132E}" type="pres">
      <dgm:prSet presAssocID="{DD9C6601-759B-4B05-ABE0-452F8D2CBD7C}" presName="parTrans" presStyleLbl="sibTrans2D1" presStyleIdx="3" presStyleCnt="4" custAng="21501669" custFlipHor="1" custScaleX="206728" custLinFactNeighborX="42883" custLinFactNeighborY="-5300"/>
      <dgm:spPr/>
    </dgm:pt>
    <dgm:pt modelId="{A32D4117-5377-4981-80DE-6A92DD39056D}" type="pres">
      <dgm:prSet presAssocID="{DD9C6601-759B-4B05-ABE0-452F8D2CBD7C}" presName="connectorText" presStyleLbl="sibTrans2D1" presStyleIdx="3" presStyleCnt="4"/>
      <dgm:spPr/>
    </dgm:pt>
    <dgm:pt modelId="{46BCCB66-742C-41E1-9566-F8584D52E360}" type="pres">
      <dgm:prSet presAssocID="{1CF6E5BE-E8D1-4EE4-88FF-BC0DED61BBD5}" presName="node" presStyleLbl="node1" presStyleIdx="3" presStyleCnt="4" custScaleX="265646" custScaleY="118188" custRadScaleRad="89091" custRadScaleInc="-193313">
        <dgm:presLayoutVars>
          <dgm:bulletEnabled val="1"/>
        </dgm:presLayoutVars>
      </dgm:prSet>
      <dgm:spPr/>
    </dgm:pt>
  </dgm:ptLst>
  <dgm:cxnLst>
    <dgm:cxn modelId="{250AF527-EB24-402B-8AE2-D8EE95BB0B8B}" type="presOf" srcId="{780DD7B3-2314-49D2-B56A-899250535E4D}" destId="{4374BC2B-7E9E-42A9-B88F-12ECB06CB42A}" srcOrd="0" destOrd="0" presId="urn:microsoft.com/office/officeart/2005/8/layout/radial5"/>
    <dgm:cxn modelId="{10A09F34-3047-45D2-99FD-9C4B3F3FAA93}" type="presOf" srcId="{780DD7B3-2314-49D2-B56A-899250535E4D}" destId="{5FEAD458-7CD9-4F30-AC2E-3C11E599A1B2}" srcOrd="1" destOrd="0" presId="urn:microsoft.com/office/officeart/2005/8/layout/radial5"/>
    <dgm:cxn modelId="{65B81137-04AD-49A2-9531-986B733A319E}" type="presOf" srcId="{DD9C6601-759B-4B05-ABE0-452F8D2CBD7C}" destId="{C5185B55-EAC7-4F49-A67B-3D8082BB132E}" srcOrd="0" destOrd="0" presId="urn:microsoft.com/office/officeart/2005/8/layout/radial5"/>
    <dgm:cxn modelId="{F279C23A-0C7B-415C-982D-89F8AAD904A9}" type="presOf" srcId="{F26F9647-2C85-4404-8B83-0C8EE914EF5D}" destId="{14780A55-FBC0-41A4-B346-33E3ADA20A4D}" srcOrd="0" destOrd="0" presId="urn:microsoft.com/office/officeart/2005/8/layout/radial5"/>
    <dgm:cxn modelId="{0631245F-6C10-4930-BF54-C9B1D74F6770}" srcId="{42826CDA-2B55-45B7-BF39-01170A14D7DE}" destId="{F26F9647-2C85-4404-8B83-0C8EE914EF5D}" srcOrd="1" destOrd="0" parTransId="{780DD7B3-2314-49D2-B56A-899250535E4D}" sibTransId="{401340B1-40D7-40DE-8A36-AE67C2689CC2}"/>
    <dgm:cxn modelId="{07143064-F845-4136-91D1-51A7D28FF72C}" srcId="{42826CDA-2B55-45B7-BF39-01170A14D7DE}" destId="{1CF6E5BE-E8D1-4EE4-88FF-BC0DED61BBD5}" srcOrd="3" destOrd="0" parTransId="{DD9C6601-759B-4B05-ABE0-452F8D2CBD7C}" sibTransId="{D1DC8CB3-E76E-4D39-853D-0C0AE0CBA7BB}"/>
    <dgm:cxn modelId="{40C33464-F5E8-4795-B65F-BE6CEFC627D6}" type="presOf" srcId="{3456F87C-4124-420D-8BEC-EAB97E2A5FF4}" destId="{AE6A7BF1-77E1-4F58-9857-6795CCE252FA}" srcOrd="0" destOrd="0" presId="urn:microsoft.com/office/officeart/2005/8/layout/radial5"/>
    <dgm:cxn modelId="{3E79D165-7386-49EE-9C7A-2A953F2C7A09}" srcId="{42826CDA-2B55-45B7-BF39-01170A14D7DE}" destId="{26AD8DF7-9079-4C5E-B1CB-A868F1D9C0AB}" srcOrd="0" destOrd="0" parTransId="{94DE45D8-E915-41E8-A197-2411197FBC5B}" sibTransId="{A5CF7587-583A-48C4-A25D-7C13FAFD1B3F}"/>
    <dgm:cxn modelId="{6AF0DB46-466C-4E19-B702-A9A157B3C439}" type="presOf" srcId="{1CF6E5BE-E8D1-4EE4-88FF-BC0DED61BBD5}" destId="{46BCCB66-742C-41E1-9566-F8584D52E360}" srcOrd="0" destOrd="0" presId="urn:microsoft.com/office/officeart/2005/8/layout/radial5"/>
    <dgm:cxn modelId="{3498076A-8916-4A1D-BA97-7A81C04E4AA3}" type="presOf" srcId="{7379AA29-0B28-44CE-8570-256899C7D4FA}" destId="{451AD9F4-1FA0-4A55-8693-B9118F4C2386}" srcOrd="0" destOrd="0" presId="urn:microsoft.com/office/officeart/2005/8/layout/radial5"/>
    <dgm:cxn modelId="{602F2370-D7BA-499A-A187-94D62A8684D3}" srcId="{42826CDA-2B55-45B7-BF39-01170A14D7DE}" destId="{7379AA29-0B28-44CE-8570-256899C7D4FA}" srcOrd="2" destOrd="0" parTransId="{C3C9A60E-E18D-4DAA-920D-45270369A22C}" sibTransId="{E426C3C1-AF95-41FC-9131-1061D9FB7E5F}"/>
    <dgm:cxn modelId="{ECFC3977-2BA1-4916-A8B0-4D5DBF204FC9}" type="presOf" srcId="{94DE45D8-E915-41E8-A197-2411197FBC5B}" destId="{16C68E96-5817-4B2D-9AF8-267831C593DC}" srcOrd="0" destOrd="0" presId="urn:microsoft.com/office/officeart/2005/8/layout/radial5"/>
    <dgm:cxn modelId="{3CC8AB78-05B5-45F1-A613-2C34BE184D1D}" type="presOf" srcId="{26AD8DF7-9079-4C5E-B1CB-A868F1D9C0AB}" destId="{88437110-FC97-465D-B3C0-1A52A33CAE01}" srcOrd="0" destOrd="0" presId="urn:microsoft.com/office/officeart/2005/8/layout/radial5"/>
    <dgm:cxn modelId="{F1957DA0-297C-46C3-94DE-C55526FDB463}" type="presOf" srcId="{DD9C6601-759B-4B05-ABE0-452F8D2CBD7C}" destId="{A32D4117-5377-4981-80DE-6A92DD39056D}" srcOrd="1" destOrd="0" presId="urn:microsoft.com/office/officeart/2005/8/layout/radial5"/>
    <dgm:cxn modelId="{3F1F34A7-6657-456D-8501-7990F0421CAF}" type="presOf" srcId="{94DE45D8-E915-41E8-A197-2411197FBC5B}" destId="{8814FD6D-B74E-4BB2-B3AB-8B44B7A85DE5}" srcOrd="1" destOrd="0" presId="urn:microsoft.com/office/officeart/2005/8/layout/radial5"/>
    <dgm:cxn modelId="{B683A2C5-F1E0-43F9-90DC-4BE8993E20AC}" type="presOf" srcId="{C3C9A60E-E18D-4DAA-920D-45270369A22C}" destId="{5E71C686-F74C-4B00-BEB1-7CA300CFFE6E}" srcOrd="1" destOrd="0" presId="urn:microsoft.com/office/officeart/2005/8/layout/radial5"/>
    <dgm:cxn modelId="{EEE648E9-32FB-4F5A-97DD-9CC2B1E5FC80}" type="presOf" srcId="{42826CDA-2B55-45B7-BF39-01170A14D7DE}" destId="{199FA760-FC84-4EBF-A062-239BA65C0E0B}" srcOrd="0" destOrd="0" presId="urn:microsoft.com/office/officeart/2005/8/layout/radial5"/>
    <dgm:cxn modelId="{4CAB54EC-69FB-4449-98A8-777C20E9F1E4}" type="presOf" srcId="{C3C9A60E-E18D-4DAA-920D-45270369A22C}" destId="{075B24B1-0AE8-47D6-A6D7-1AAE21274CCE}" srcOrd="0" destOrd="0" presId="urn:microsoft.com/office/officeart/2005/8/layout/radial5"/>
    <dgm:cxn modelId="{5D5F61FE-0E63-4B3C-85B7-44CFDA0B5910}" srcId="{3456F87C-4124-420D-8BEC-EAB97E2A5FF4}" destId="{42826CDA-2B55-45B7-BF39-01170A14D7DE}" srcOrd="0" destOrd="0" parTransId="{BD8CEBC2-654D-41FB-B070-6E795006DD8A}" sibTransId="{4918B08D-72ED-4BB7-8E19-17D17EF0717B}"/>
    <dgm:cxn modelId="{E6D5C359-E2A1-4201-BB15-966A389BD069}" type="presParOf" srcId="{AE6A7BF1-77E1-4F58-9857-6795CCE252FA}" destId="{199FA760-FC84-4EBF-A062-239BA65C0E0B}" srcOrd="0" destOrd="0" presId="urn:microsoft.com/office/officeart/2005/8/layout/radial5"/>
    <dgm:cxn modelId="{F61CF142-0CC1-4024-ABE6-B6E849274496}" type="presParOf" srcId="{AE6A7BF1-77E1-4F58-9857-6795CCE252FA}" destId="{16C68E96-5817-4B2D-9AF8-267831C593DC}" srcOrd="1" destOrd="0" presId="urn:microsoft.com/office/officeart/2005/8/layout/radial5"/>
    <dgm:cxn modelId="{7EAA8250-333C-4A87-B5CF-82FF74CCF2E1}" type="presParOf" srcId="{16C68E96-5817-4B2D-9AF8-267831C593DC}" destId="{8814FD6D-B74E-4BB2-B3AB-8B44B7A85DE5}" srcOrd="0" destOrd="0" presId="urn:microsoft.com/office/officeart/2005/8/layout/radial5"/>
    <dgm:cxn modelId="{75BFE2F9-5241-48AC-965A-ADBF475F130C}" type="presParOf" srcId="{AE6A7BF1-77E1-4F58-9857-6795CCE252FA}" destId="{88437110-FC97-465D-B3C0-1A52A33CAE01}" srcOrd="2" destOrd="0" presId="urn:microsoft.com/office/officeart/2005/8/layout/radial5"/>
    <dgm:cxn modelId="{17F3A5B7-B0D6-45EC-A06D-A5D65EB4F4F3}" type="presParOf" srcId="{AE6A7BF1-77E1-4F58-9857-6795CCE252FA}" destId="{4374BC2B-7E9E-42A9-B88F-12ECB06CB42A}" srcOrd="3" destOrd="0" presId="urn:microsoft.com/office/officeart/2005/8/layout/radial5"/>
    <dgm:cxn modelId="{728BE621-67D2-4A22-9653-445F5C276FBB}" type="presParOf" srcId="{4374BC2B-7E9E-42A9-B88F-12ECB06CB42A}" destId="{5FEAD458-7CD9-4F30-AC2E-3C11E599A1B2}" srcOrd="0" destOrd="0" presId="urn:microsoft.com/office/officeart/2005/8/layout/radial5"/>
    <dgm:cxn modelId="{87E05239-473F-4CBA-989A-9670696AE0D3}" type="presParOf" srcId="{AE6A7BF1-77E1-4F58-9857-6795CCE252FA}" destId="{14780A55-FBC0-41A4-B346-33E3ADA20A4D}" srcOrd="4" destOrd="0" presId="urn:microsoft.com/office/officeart/2005/8/layout/radial5"/>
    <dgm:cxn modelId="{E1880239-30A0-4BFD-ACF6-7209D8EA1C1B}" type="presParOf" srcId="{AE6A7BF1-77E1-4F58-9857-6795CCE252FA}" destId="{075B24B1-0AE8-47D6-A6D7-1AAE21274CCE}" srcOrd="5" destOrd="0" presId="urn:microsoft.com/office/officeart/2005/8/layout/radial5"/>
    <dgm:cxn modelId="{B46663D9-F1EB-4E70-96AB-C453BEB597A7}" type="presParOf" srcId="{075B24B1-0AE8-47D6-A6D7-1AAE21274CCE}" destId="{5E71C686-F74C-4B00-BEB1-7CA300CFFE6E}" srcOrd="0" destOrd="0" presId="urn:microsoft.com/office/officeart/2005/8/layout/radial5"/>
    <dgm:cxn modelId="{85DABDF8-2D4B-40D8-8AB5-09283C512998}" type="presParOf" srcId="{AE6A7BF1-77E1-4F58-9857-6795CCE252FA}" destId="{451AD9F4-1FA0-4A55-8693-B9118F4C2386}" srcOrd="6" destOrd="0" presId="urn:microsoft.com/office/officeart/2005/8/layout/radial5"/>
    <dgm:cxn modelId="{CCC63C22-2C0A-4FC9-A30C-47CC6758254F}" type="presParOf" srcId="{AE6A7BF1-77E1-4F58-9857-6795CCE252FA}" destId="{C5185B55-EAC7-4F49-A67B-3D8082BB132E}" srcOrd="7" destOrd="0" presId="urn:microsoft.com/office/officeart/2005/8/layout/radial5"/>
    <dgm:cxn modelId="{A017BC50-BC78-4886-9D7E-A63B9E6986AC}" type="presParOf" srcId="{C5185B55-EAC7-4F49-A67B-3D8082BB132E}" destId="{A32D4117-5377-4981-80DE-6A92DD39056D}" srcOrd="0" destOrd="0" presId="urn:microsoft.com/office/officeart/2005/8/layout/radial5"/>
    <dgm:cxn modelId="{CAC123AE-E245-4C78-A2EC-D136E045F907}" type="presParOf" srcId="{AE6A7BF1-77E1-4F58-9857-6795CCE252FA}" destId="{46BCCB66-742C-41E1-9566-F8584D52E36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FA760-FC84-4EBF-A062-239BA65C0E0B}">
      <dsp:nvSpPr>
        <dsp:cNvPr id="0" name=""/>
        <dsp:cNvSpPr/>
      </dsp:nvSpPr>
      <dsp:spPr>
        <a:xfrm>
          <a:off x="4480995" y="1994173"/>
          <a:ext cx="1545968" cy="154596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707397" y="2220575"/>
        <a:ext cx="1093164" cy="1093164"/>
      </dsp:txXfrm>
    </dsp:sp>
    <dsp:sp modelId="{16C68E96-5817-4B2D-9AF8-267831C593DC}">
      <dsp:nvSpPr>
        <dsp:cNvPr id="0" name=""/>
        <dsp:cNvSpPr/>
      </dsp:nvSpPr>
      <dsp:spPr>
        <a:xfrm rot="21428401">
          <a:off x="6205414" y="2472257"/>
          <a:ext cx="430964" cy="525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205495" y="2580608"/>
        <a:ext cx="301675" cy="315377"/>
      </dsp:txXfrm>
    </dsp:sp>
    <dsp:sp modelId="{88437110-FC97-465D-B3C0-1A52A33CAE01}">
      <dsp:nvSpPr>
        <dsp:cNvPr id="0" name=""/>
        <dsp:cNvSpPr/>
      </dsp:nvSpPr>
      <dsp:spPr>
        <a:xfrm>
          <a:off x="6838210" y="1383425"/>
          <a:ext cx="3576738" cy="258200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altLang="en-US" sz="2400" b="1" kern="1200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b="1" kern="1200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endParaRPr lang="bn-BD" altLang="en-US" sz="2400" b="1" kern="1200" dirty="0">
            <a:solidFill>
              <a:srgbClr val="0501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গীতাঞ্জলি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  <a:endParaRPr lang="en-US" alt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বাইরে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গোরা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alt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শেষের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গল্পসংকলন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গল্পগুচ্ছ</a:t>
          </a:r>
          <a:endParaRPr lang="en-US" alt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বিসর্জন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রাজা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ডাকঘ</a:t>
          </a:r>
          <a:r>
            <a:rPr lang="en-US" alt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endParaRPr lang="bn-BD" altLang="en-US" sz="1800" b="1" kern="1200" dirty="0">
            <a:solidFill>
              <a:srgbClr val="0501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62011" y="1761550"/>
        <a:ext cx="2529136" cy="1825750"/>
      </dsp:txXfrm>
    </dsp:sp>
    <dsp:sp modelId="{4374BC2B-7E9E-42A9-B88F-12ECB06CB42A}">
      <dsp:nvSpPr>
        <dsp:cNvPr id="0" name=""/>
        <dsp:cNvSpPr/>
      </dsp:nvSpPr>
      <dsp:spPr>
        <a:xfrm rot="16062825">
          <a:off x="5119101" y="1554654"/>
          <a:ext cx="193926" cy="525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149350" y="1688846"/>
        <a:ext cx="135748" cy="315377"/>
      </dsp:txXfrm>
    </dsp:sp>
    <dsp:sp modelId="{14780A55-FBC0-41A4-B346-33E3ADA20A4D}">
      <dsp:nvSpPr>
        <dsp:cNvPr id="0" name=""/>
        <dsp:cNvSpPr/>
      </dsp:nvSpPr>
      <dsp:spPr>
        <a:xfrm>
          <a:off x="3037335" y="90680"/>
          <a:ext cx="4281004" cy="153857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BD" alt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১৮৬১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</a:t>
          </a:r>
          <a:r>
            <a:rPr lang="bn-BD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জোড়াসাঁকোর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endParaRPr lang="en-US" alt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4274" y="316000"/>
        <a:ext cx="3027126" cy="1087939"/>
      </dsp:txXfrm>
    </dsp:sp>
    <dsp:sp modelId="{075B24B1-0AE8-47D6-A6D7-1AAE21274CCE}">
      <dsp:nvSpPr>
        <dsp:cNvPr id="0" name=""/>
        <dsp:cNvSpPr/>
      </dsp:nvSpPr>
      <dsp:spPr>
        <a:xfrm rot="10661430">
          <a:off x="3727232" y="2555161"/>
          <a:ext cx="533383" cy="525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884857" y="2657110"/>
        <a:ext cx="375694" cy="315377"/>
      </dsp:txXfrm>
    </dsp:sp>
    <dsp:sp modelId="{451AD9F4-1FA0-4A55-8693-B9118F4C2386}">
      <dsp:nvSpPr>
        <dsp:cNvPr id="0" name=""/>
        <dsp:cNvSpPr/>
      </dsp:nvSpPr>
      <dsp:spPr>
        <a:xfrm>
          <a:off x="0" y="1562965"/>
          <a:ext cx="3478414" cy="269188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altLang="en-US" sz="2400" b="1" kern="1200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b="1" kern="1200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bn-BD" altLang="en-US" sz="2400" b="1" kern="1200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একাধারে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সাহিত্যিক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চিন্তাবিদ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শিক্ষাবিদ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সুরকার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গীতিকার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নাট্যকার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নাট্য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নির্দেশক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অভিনেতা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চিত্রশিল্পী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alt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9402" y="1957183"/>
        <a:ext cx="2459610" cy="1903451"/>
      </dsp:txXfrm>
    </dsp:sp>
    <dsp:sp modelId="{C5185B55-EAC7-4F49-A67B-3D8082BB132E}">
      <dsp:nvSpPr>
        <dsp:cNvPr id="0" name=""/>
        <dsp:cNvSpPr/>
      </dsp:nvSpPr>
      <dsp:spPr>
        <a:xfrm rot="15981757" flipH="1">
          <a:off x="5040255" y="3434854"/>
          <a:ext cx="428013" cy="5256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100384" y="3475907"/>
        <a:ext cx="299609" cy="315377"/>
      </dsp:txXfrm>
    </dsp:sp>
    <dsp:sp modelId="{46BCCB66-742C-41E1-9566-F8584D52E360}">
      <dsp:nvSpPr>
        <dsp:cNvPr id="0" name=""/>
        <dsp:cNvSpPr/>
      </dsp:nvSpPr>
      <dsp:spPr>
        <a:xfrm>
          <a:off x="3009277" y="3925086"/>
          <a:ext cx="4106804" cy="182714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</a:rPr>
            <a:t>মৃ</a:t>
          </a:r>
          <a:r>
            <a:rPr lang="en-US" sz="3200" b="1" kern="1200" dirty="0" err="1">
              <a:solidFill>
                <a:schemeClr val="tx1"/>
              </a:solidFill>
            </a:rPr>
            <a:t>ত্যুঃ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৭ই 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মৃত্যুবরণ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610705" y="4192666"/>
        <a:ext cx="2903948" cy="1291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D778-2AD6-46BC-8700-48917D0E8D60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347-2BE8-4C0B-A00F-77263F12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9811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isratmimmu1974@gmail.com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1430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images020">
            <a:extLst>
              <a:ext uri="{FF2B5EF4-FFF2-40B4-BE49-F238E27FC236}">
                <a16:creationId xmlns:a16="http://schemas.microsoft.com/office/drawing/2014/main" id="{4F1606CF-B281-48F3-8641-BCBDDF09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19" y="529478"/>
            <a:ext cx="9896195" cy="497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4C05E96-EFA9-44BE-B851-695774BB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1" y="5274363"/>
            <a:ext cx="8509467" cy="118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250" tIns="48624" rIns="97250" bIns="48624">
            <a:spAutoFit/>
          </a:bodyPr>
          <a:lstStyle/>
          <a:p>
            <a:r>
              <a:rPr lang="bn-BD" sz="51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0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</a:t>
            </a:r>
            <a:endParaRPr lang="en-US" sz="703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r_2014_desh1395131430.jpg">
            <a:extLst>
              <a:ext uri="{FF2B5EF4-FFF2-40B4-BE49-F238E27FC236}">
                <a16:creationId xmlns:a16="http://schemas.microsoft.com/office/drawing/2014/main" id="{E8AFC09F-91F3-458A-B766-D5614C028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14999" y="211205"/>
            <a:ext cx="5498487" cy="6435589"/>
          </a:xfrm>
          <a:prstGeom prst="rect">
            <a:avLst/>
          </a:prstGeom>
        </p:spPr>
      </p:pic>
      <p:pic>
        <p:nvPicPr>
          <p:cNvPr id="7" name="Picture 6" descr="Mar_2014_desh1395131430.jpg">
            <a:extLst>
              <a:ext uri="{FF2B5EF4-FFF2-40B4-BE49-F238E27FC236}">
                <a16:creationId xmlns:a16="http://schemas.microsoft.com/office/drawing/2014/main" id="{65B4CA79-073C-475F-8235-035337E55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46" y="187339"/>
            <a:ext cx="5435453" cy="64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9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9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491175"/>
            <a:ext cx="10353822" cy="5001699"/>
          </a:xfrm>
        </p:spPr>
      </p:pic>
    </p:spTree>
    <p:extLst>
      <p:ext uri="{BB962C8B-B14F-4D97-AF65-F5344CB8AC3E}">
        <p14:creationId xmlns:p14="http://schemas.microsoft.com/office/powerpoint/2010/main" val="354438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hite marble">
            <a:extLst>
              <a:ext uri="{FF2B5EF4-FFF2-40B4-BE49-F238E27FC236}">
                <a16:creationId xmlns:a16="http://schemas.microsoft.com/office/drawing/2014/main" id="{B2E98E54-CE95-405E-AE47-B938FA67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373" y="592511"/>
            <a:ext cx="1865779" cy="8269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7250" tIns="48624" rIns="97250" bIns="48624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21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21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1CFD3-A83A-4F44-A484-E1CB5299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73" y="1572540"/>
            <a:ext cx="2237412" cy="13582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en-US" sz="3805" b="1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805" b="1" dirty="0">
                <a:latin typeface="NikoshBAN" pitchFamily="2" charset="0"/>
                <a:cs typeface="NikoshBAN" pitchFamily="2" charset="0"/>
              </a:rPr>
              <a:t>র্থক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5971A-BAC2-4952-96D7-9A1ABACB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55" y="1544226"/>
            <a:ext cx="2555251" cy="1318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7EC93-5DE4-417C-9907-48B9861F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055" y="1572540"/>
            <a:ext cx="2035180" cy="135822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সফল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D0CDC-46FA-4DC2-9C44-FD471AA7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1" y="3429000"/>
            <a:ext cx="2294405" cy="13582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নয়ন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D6D41-F546-4A8A-A897-D27AEB70898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755" y="3296825"/>
            <a:ext cx="2555251" cy="136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FC26D-BAD6-42EE-8323-B37D7B44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055" y="3429000"/>
            <a:ext cx="2040697" cy="135822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চোখ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14">
            <a:extLst>
              <a:ext uri="{FF2B5EF4-FFF2-40B4-BE49-F238E27FC236}">
                <a16:creationId xmlns:a16="http://schemas.microsoft.com/office/drawing/2014/main" id="{A3172EA6-3350-4701-89A2-40D7E0B3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73" y="5253715"/>
            <a:ext cx="2294405" cy="13582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মুদব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22758-81AB-46F6-BE85-DEDC994CBDB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755" y="4939888"/>
            <a:ext cx="2647389" cy="136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964405-B926-487A-9D3A-6356962F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055" y="5193726"/>
            <a:ext cx="2094011" cy="135822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বুজব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E1C681-59DA-406D-B775-42E77A410F51}"/>
              </a:ext>
            </a:extLst>
          </p:cNvPr>
          <p:cNvSpPr/>
          <p:nvPr/>
        </p:nvSpPr>
        <p:spPr>
          <a:xfrm>
            <a:off x="3538904" y="389185"/>
            <a:ext cx="4352192" cy="936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7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9A77C-3B1C-41FA-A0E6-DD33C6DA1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53" y="1977341"/>
            <a:ext cx="6129641" cy="2890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F6D7C4-76FC-48DC-99A0-60C02BD558DF}"/>
              </a:ext>
            </a:extLst>
          </p:cNvPr>
          <p:cNvGrpSpPr/>
          <p:nvPr/>
        </p:nvGrpSpPr>
        <p:grpSpPr>
          <a:xfrm>
            <a:off x="714375" y="1519311"/>
            <a:ext cx="10001249" cy="4825217"/>
            <a:chOff x="374073" y="1612155"/>
            <a:chExt cx="10667999" cy="4211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571777-571C-4A6D-BF61-4745C2AC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6538284" cy="30826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34C28D-C90C-463E-9D1F-7434E7802276}"/>
                </a:ext>
              </a:extLst>
            </p:cNvPr>
            <p:cNvSpPr/>
            <p:nvPr/>
          </p:nvSpPr>
          <p:spPr>
            <a:xfrm>
              <a:off x="374073" y="4890655"/>
              <a:ext cx="10667999" cy="93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সা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র্থক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নয়ন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bn-IN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গুলো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অর্থসহ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7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4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482" y="790077"/>
            <a:ext cx="4452581" cy="32498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/>
          <p:cNvSpPr/>
          <p:nvPr/>
        </p:nvSpPr>
        <p:spPr>
          <a:xfrm>
            <a:off x="5898393" y="779415"/>
            <a:ext cx="4748993" cy="32349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TextBox 5"/>
          <p:cNvSpPr txBox="1"/>
          <p:nvPr/>
        </p:nvSpPr>
        <p:spPr>
          <a:xfrm>
            <a:off x="2264676" y="4487768"/>
            <a:ext cx="857250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6581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860" y="5658491"/>
            <a:ext cx="9873332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 নে তোর ধনরতন আছে কি না রানির মতন,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5" name="Picture 21" descr="images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860" y="3010486"/>
            <a:ext cx="4710905" cy="238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2" y="734194"/>
            <a:ext cx="4668303" cy="214321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19235" y="628884"/>
            <a:ext cx="4753958" cy="2143213"/>
            <a:chOff x="6334594" y="767296"/>
            <a:chExt cx="4428344" cy="20624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05" y="767296"/>
              <a:ext cx="2083633" cy="20624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594" y="767297"/>
              <a:ext cx="2344711" cy="206240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19235" y="3010485"/>
            <a:ext cx="4753957" cy="2382460"/>
            <a:chOff x="11575" y="-76200"/>
            <a:chExt cx="9141106" cy="48768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5" y="-76200"/>
              <a:ext cx="4826000" cy="4876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256" y="-76199"/>
              <a:ext cx="4306425" cy="487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36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142" y="5287330"/>
            <a:ext cx="10661794" cy="48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 আমার অঙ্গ জুড়ায় তোমার ছায়ায় এসে ।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8" y="621857"/>
            <a:ext cx="3484848" cy="3893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80" y="716717"/>
            <a:ext cx="2937137" cy="3799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21" y="694938"/>
            <a:ext cx="3783641" cy="38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28232" y="5063443"/>
            <a:ext cx="937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14" name="Picture 13" descr="Kathgola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955" y="536365"/>
            <a:ext cx="3136442" cy="388088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21" y="689780"/>
            <a:ext cx="3035510" cy="3502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68DE83-4C37-42AA-999A-5B875D6D3767}"/>
              </a:ext>
            </a:extLst>
          </p:cNvPr>
          <p:cNvSpPr/>
          <p:nvPr/>
        </p:nvSpPr>
        <p:spPr>
          <a:xfrm>
            <a:off x="7402479" y="434513"/>
            <a:ext cx="3548565" cy="39827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36148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" y="438977"/>
            <a:ext cx="3583586" cy="3964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022" y="5148661"/>
            <a:ext cx="9307955" cy="957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625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গগণে ওঠে রে চাঁদ এমন হাসি হেসে</a:t>
            </a:r>
            <a:r>
              <a:rPr lang="bn-BD" sz="5063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063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90" y="482500"/>
            <a:ext cx="3605050" cy="3920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EDF066-ACD8-49F5-B6A7-FDDC7D41FDBF}"/>
              </a:ext>
            </a:extLst>
          </p:cNvPr>
          <p:cNvSpPr/>
          <p:nvPr/>
        </p:nvSpPr>
        <p:spPr>
          <a:xfrm>
            <a:off x="7855782" y="482501"/>
            <a:ext cx="3198556" cy="39206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53379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24" y="406366"/>
            <a:ext cx="3436678" cy="33778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/>
          <p:cNvSpPr/>
          <p:nvPr/>
        </p:nvSpPr>
        <p:spPr>
          <a:xfrm>
            <a:off x="3943115" y="406366"/>
            <a:ext cx="3681574" cy="33778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TextBox 5"/>
          <p:cNvSpPr txBox="1"/>
          <p:nvPr/>
        </p:nvSpPr>
        <p:spPr>
          <a:xfrm>
            <a:off x="1586552" y="4615716"/>
            <a:ext cx="930180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 প্রথম আমার চোখ জুড়ালো,</a:t>
            </a:r>
          </a:p>
          <a:p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ওই আলোতে নয়ন রেখে মুদব নয়ন শেষে।।</a:t>
            </a:r>
            <a:endParaRPr lang="en-US" sz="41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E0950-747E-49B0-82AA-C6A8FD8758D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3502" y="349603"/>
            <a:ext cx="3298874" cy="349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24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88FE365-BFC7-489C-A656-F2FDF75CDDAF}"/>
              </a:ext>
            </a:extLst>
          </p:cNvPr>
          <p:cNvSpPr/>
          <p:nvPr/>
        </p:nvSpPr>
        <p:spPr>
          <a:xfrm>
            <a:off x="3262372" y="507510"/>
            <a:ext cx="4595257" cy="1052079"/>
          </a:xfrm>
          <a:prstGeom prst="ellipse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57250">
              <a:defRPr/>
            </a:pPr>
            <a:r>
              <a:rPr lang="en-US" sz="4125" b="1" i="1" kern="0" dirty="0" err="1">
                <a:solidFill>
                  <a:srgbClr val="002060"/>
                </a:solidFill>
                <a:latin typeface="NikushBan"/>
              </a:rPr>
              <a:t>দলগত</a:t>
            </a:r>
            <a:r>
              <a:rPr lang="en-US" sz="4125" b="1" i="1" kern="0" dirty="0">
                <a:solidFill>
                  <a:srgbClr val="002060"/>
                </a:solidFill>
                <a:latin typeface="NikushBan"/>
              </a:rPr>
              <a:t> </a:t>
            </a:r>
            <a:r>
              <a:rPr lang="en-US" sz="4125" b="1" i="1" kern="0" dirty="0" err="1">
                <a:solidFill>
                  <a:srgbClr val="002060"/>
                </a:solidFill>
                <a:latin typeface="NikushBan"/>
              </a:rPr>
              <a:t>কাজ</a:t>
            </a:r>
            <a:endParaRPr lang="en-US" sz="4125" b="1" i="1" kern="0" dirty="0">
              <a:solidFill>
                <a:srgbClr val="002060"/>
              </a:solidFill>
              <a:latin typeface="Niku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ED003-9F4B-4907-B3CF-100606AB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02" y="1394584"/>
            <a:ext cx="3948670" cy="2704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05DE0-1DF4-4A78-831B-C85B63A3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4" y="1559589"/>
            <a:ext cx="3736967" cy="2596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466F0-8CA6-4FB8-9EE0-250C66803E70}"/>
              </a:ext>
            </a:extLst>
          </p:cNvPr>
          <p:cNvSpPr/>
          <p:nvPr/>
        </p:nvSpPr>
        <p:spPr>
          <a:xfrm>
            <a:off x="8547804" y="739460"/>
            <a:ext cx="1974272" cy="532534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57250">
              <a:defRPr/>
            </a:pPr>
            <a:r>
              <a:rPr lang="bn-IN" sz="1875" b="1" i="1" kern="0" dirty="0">
                <a:solidFill>
                  <a:srgbClr val="002060"/>
                </a:solidFill>
                <a:latin typeface="NikushBan"/>
              </a:rPr>
              <a:t>সময়ঃ ১</a:t>
            </a:r>
            <a:r>
              <a:rPr lang="en-US" sz="1875" b="1" i="1" kern="0" dirty="0">
                <a:solidFill>
                  <a:srgbClr val="002060"/>
                </a:solidFill>
                <a:latin typeface="NikushBan"/>
              </a:rPr>
              <a:t>0</a:t>
            </a:r>
            <a:r>
              <a:rPr lang="bn-IN" sz="1875" b="1" i="1" kern="0" dirty="0">
                <a:solidFill>
                  <a:srgbClr val="002060"/>
                </a:solidFill>
                <a:latin typeface="NikushBan"/>
              </a:rPr>
              <a:t> মিনিট</a:t>
            </a:r>
            <a:endParaRPr lang="en-US" sz="1875" b="1" i="1" kern="0" dirty="0">
              <a:solidFill>
                <a:srgbClr val="002060"/>
              </a:solidFill>
              <a:latin typeface="Niku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28B6E-0835-4FE6-AD08-7E691291B1E3}"/>
              </a:ext>
            </a:extLst>
          </p:cNvPr>
          <p:cNvSpPr txBox="1"/>
          <p:nvPr/>
        </p:nvSpPr>
        <p:spPr>
          <a:xfrm>
            <a:off x="1191016" y="4528207"/>
            <a:ext cx="9047968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 “জন্মভূমি” কবিতায় জন্মভূমির প্রতি কবির যে মমত্ববোধ ও দেশপ্রেম ফুটে উঠেছে তা বর্ণনা কর।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599" y="3619500"/>
            <a:ext cx="3562643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(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598101" y="385532"/>
            <a:ext cx="2867394" cy="1400847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356466"/>
            <a:ext cx="671733" cy="5349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6BC29-F17D-433F-B7FC-F49E28D98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4" y="914399"/>
            <a:ext cx="2199055" cy="2180491"/>
          </a:xfrm>
          <a:prstGeom prst="rect">
            <a:avLst/>
          </a:prstGeom>
        </p:spPr>
      </p:pic>
      <p:pic>
        <p:nvPicPr>
          <p:cNvPr id="9" name="Picture 8" descr="download-logo.png">
            <a:extLst>
              <a:ext uri="{FF2B5EF4-FFF2-40B4-BE49-F238E27FC236}">
                <a16:creationId xmlns:a16="http://schemas.microsoft.com/office/drawing/2014/main" id="{2795B36C-80BF-406E-BD6C-E81B208798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81" y="748725"/>
            <a:ext cx="1000125" cy="78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1BC4EF-C7B2-4D1C-93FD-E7C2C33DD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96" y="1248508"/>
            <a:ext cx="1830985" cy="21804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EB25B1-89BD-4BA7-A660-614A0E060115}"/>
              </a:ext>
            </a:extLst>
          </p:cNvPr>
          <p:cNvSpPr/>
          <p:nvPr/>
        </p:nvSpPr>
        <p:spPr>
          <a:xfrm>
            <a:off x="651534" y="3512166"/>
            <a:ext cx="5083827" cy="2431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9C58C-BDDA-4AA2-A679-611484FA48D8}"/>
              </a:ext>
            </a:extLst>
          </p:cNvPr>
          <p:cNvSpPr txBox="1"/>
          <p:nvPr/>
        </p:nvSpPr>
        <p:spPr>
          <a:xfrm>
            <a:off x="4612257" y="357361"/>
            <a:ext cx="2568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138" y="3225117"/>
            <a:ext cx="9160396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উত্তরঃ-“জন্মভূমি” কবিতায় জন্মভূমির প্রতি কবির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মমত্ববোধ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অফুরন্ত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অবলকন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বির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চিরনিদ্রায়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হও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15505" y="928467"/>
            <a:ext cx="7398989" cy="135049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800" b="1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6550" y="1730479"/>
            <a:ext cx="10621107" cy="785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“জন্মভূমি” কবিতায় কবি কাকে ভালোবেসে নিজের জীবনকে সার্থক মনে করেন ?</a:t>
            </a:r>
            <a:endParaRPr lang="en-US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9072562" y="2786062"/>
            <a:ext cx="432827" cy="471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white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4014148">
            <a:off x="9342002" y="3561555"/>
            <a:ext cx="241541" cy="494939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78965" y="2571750"/>
            <a:ext cx="2458795" cy="7465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বাবাকে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67986" y="2571750"/>
            <a:ext cx="2575952" cy="7465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00313" y="3582591"/>
            <a:ext cx="2536031" cy="632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প্রিয়তমাকে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67988" y="3593306"/>
            <a:ext cx="2597727" cy="6215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endParaRPr lang="en-US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32452" y="1332395"/>
            <a:ext cx="3000375" cy="428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5353611" y="2786063"/>
            <a:ext cx="428625" cy="5143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white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5353611" y="3632597"/>
            <a:ext cx="432827" cy="471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550" y="4214812"/>
            <a:ext cx="8149163" cy="785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 ”  কবিতায় কবির মন আকুল হয় কীসে?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9733600" y="5724023"/>
            <a:ext cx="432827" cy="471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white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4014148">
            <a:off x="9256816" y="4896033"/>
            <a:ext cx="241541" cy="494939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37319" y="4938211"/>
            <a:ext cx="2812040" cy="5500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চাঁদের আলোয়</a:t>
            </a:r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29160" y="5741757"/>
            <a:ext cx="3276229" cy="553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আলোতে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26432" y="5724023"/>
            <a:ext cx="2812040" cy="5500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গাছের ছায়ায়</a:t>
            </a: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10862" y="4935931"/>
            <a:ext cx="2454852" cy="5777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গন্ধে</a:t>
            </a:r>
            <a:endParaRPr lang="en-US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5379588" y="4977501"/>
            <a:ext cx="432827" cy="471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white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5394277" y="5782802"/>
            <a:ext cx="432827" cy="4714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467885" y="533750"/>
            <a:ext cx="1448119" cy="121443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88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sz="1688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Up Ribbon 42"/>
          <p:cNvSpPr/>
          <p:nvPr/>
        </p:nvSpPr>
        <p:spPr>
          <a:xfrm>
            <a:off x="3461072" y="372923"/>
            <a:ext cx="3866410" cy="860843"/>
          </a:xfrm>
          <a:prstGeom prst="ribbon2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85697" tIns="42848" rIns="85697" bIns="42848">
            <a:spAutoFit/>
          </a:bodyPr>
          <a:lstStyle/>
          <a:p>
            <a:pPr algn="ctr">
              <a:defRPr/>
            </a:pPr>
            <a:r>
              <a:rPr lang="bn-BD" sz="4125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125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1" y="214313"/>
            <a:ext cx="11429999" cy="6429375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387" y="214312"/>
            <a:ext cx="2093937" cy="54807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1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91" y="790581"/>
            <a:ext cx="8582106" cy="481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531" dirty="0">
                <a:latin typeface="NikoshBAN" panose="02000000000000000000" pitchFamily="2" charset="0"/>
                <a:cs typeface="NikoshBAN" panose="02000000000000000000" pitchFamily="2" charset="0"/>
              </a:rPr>
              <a:t>১ । “জন্মভূমি” কবিতায় কবি কার মাটিতে চির নিদ্রায় শায়িত হ</a:t>
            </a:r>
            <a:r>
              <a:rPr lang="bn-BD" sz="253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531" dirty="0">
                <a:latin typeface="NikoshBAN" panose="02000000000000000000" pitchFamily="2" charset="0"/>
                <a:cs typeface="NikoshBAN" panose="02000000000000000000" pitchFamily="2" charset="0"/>
              </a:rPr>
              <a:t>য়ার সুযোগ চেয়েছেন?</a:t>
            </a:r>
            <a:r>
              <a:rPr lang="bn-BD" sz="253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53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2591" y="1329025"/>
            <a:ext cx="2541248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গ্রামের মাটিতে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2592" y="1996429"/>
            <a:ext cx="2541247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7205" y="2092542"/>
            <a:ext cx="2529882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শহরের মাটিতে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3078" y="1351579"/>
            <a:ext cx="2573605" cy="5893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বিদেশের মাটিতে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7205" y="5085847"/>
            <a:ext cx="2504003" cy="477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2592" y="5104758"/>
            <a:ext cx="2668897" cy="445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6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861" y="5621628"/>
            <a:ext cx="2720627" cy="505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6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2920" y="5616674"/>
            <a:ext cx="2488288" cy="510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8234" y="2696315"/>
            <a:ext cx="8983850" cy="481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531" dirty="0">
                <a:latin typeface="NikoshBAN" panose="02000000000000000000" pitchFamily="2" charset="0"/>
                <a:cs typeface="NikoshBAN" panose="02000000000000000000" pitchFamily="2" charset="0"/>
              </a:rPr>
              <a:t>২ ।”জন্মভূমি  ”  কবিতায় গুরুত্বপুর্ণ দিক হচ্ছে-</a:t>
            </a:r>
          </a:p>
        </p:txBody>
      </p:sp>
      <p:sp>
        <p:nvSpPr>
          <p:cNvPr id="3" name="Oval 2"/>
          <p:cNvSpPr/>
          <p:nvPr/>
        </p:nvSpPr>
        <p:spPr>
          <a:xfrm>
            <a:off x="8837409" y="571158"/>
            <a:ext cx="2167719" cy="9206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625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091958" y="2208629"/>
            <a:ext cx="2000251" cy="225896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6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0920" y="3336511"/>
            <a:ext cx="6080288" cy="113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75047" indent="-375047">
              <a:buFont typeface="+mj-lt"/>
              <a:buAutoNum type="romanUcPeriod"/>
            </a:pP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 জন্মভূমির প্রকৃতি</a:t>
            </a:r>
          </a:p>
          <a:p>
            <a:pPr marL="375047" indent="-375047">
              <a:buFont typeface="+mj-lt"/>
              <a:buAutoNum type="romanUcPeriod"/>
            </a:pP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 গভীর দেশপ্রেম</a:t>
            </a:r>
          </a:p>
          <a:p>
            <a:pPr marL="375047" indent="-375047">
              <a:buFont typeface="+mj-lt"/>
              <a:buAutoNum type="romanUcPeriod"/>
            </a:pP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 দেশের মানুষ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1036" y="4484766"/>
            <a:ext cx="6145648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39">
            <a:extLst>
              <a:ext uri="{FF2B5EF4-FFF2-40B4-BE49-F238E27FC236}">
                <a16:creationId xmlns:a16="http://schemas.microsoft.com/office/drawing/2014/main" id="{7EC553BE-19B8-4C05-88AE-2D0A924267AF}"/>
              </a:ext>
            </a:extLst>
          </p:cNvPr>
          <p:cNvSpPr/>
          <p:nvPr/>
        </p:nvSpPr>
        <p:spPr>
          <a:xfrm rot="20541663">
            <a:off x="2510271" y="5675210"/>
            <a:ext cx="421905" cy="194339"/>
          </a:xfrm>
          <a:custGeom>
            <a:avLst/>
            <a:gdLst>
              <a:gd name="connsiteX0" fmla="*/ 0 w 389106"/>
              <a:gd name="connsiteY0" fmla="*/ 29183 h 175098"/>
              <a:gd name="connsiteX1" fmla="*/ 38910 w 389106"/>
              <a:gd name="connsiteY1" fmla="*/ 48638 h 175098"/>
              <a:gd name="connsiteX2" fmla="*/ 58366 w 389106"/>
              <a:gd name="connsiteY2" fmla="*/ 87549 h 175098"/>
              <a:gd name="connsiteX3" fmla="*/ 116732 w 389106"/>
              <a:gd name="connsiteY3" fmla="*/ 155643 h 175098"/>
              <a:gd name="connsiteX4" fmla="*/ 145915 w 389106"/>
              <a:gd name="connsiteY4" fmla="*/ 175098 h 175098"/>
              <a:gd name="connsiteX5" fmla="*/ 204281 w 389106"/>
              <a:gd name="connsiteY5" fmla="*/ 165370 h 175098"/>
              <a:gd name="connsiteX6" fmla="*/ 262647 w 389106"/>
              <a:gd name="connsiteY6" fmla="*/ 116732 h 175098"/>
              <a:gd name="connsiteX7" fmla="*/ 350196 w 389106"/>
              <a:gd name="connsiteY7" fmla="*/ 68094 h 175098"/>
              <a:gd name="connsiteX8" fmla="*/ 359923 w 389106"/>
              <a:gd name="connsiteY8" fmla="*/ 38911 h 175098"/>
              <a:gd name="connsiteX9" fmla="*/ 389106 w 389106"/>
              <a:gd name="connsiteY9" fmla="*/ 0 h 17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06" h="175098">
                <a:moveTo>
                  <a:pt x="0" y="29183"/>
                </a:moveTo>
                <a:cubicBezTo>
                  <a:pt x="12970" y="35668"/>
                  <a:pt x="28656" y="38384"/>
                  <a:pt x="38910" y="48638"/>
                </a:cubicBezTo>
                <a:cubicBezTo>
                  <a:pt x="49164" y="58892"/>
                  <a:pt x="50680" y="75252"/>
                  <a:pt x="58366" y="87549"/>
                </a:cubicBezTo>
                <a:cubicBezTo>
                  <a:pt x="72368" y="109953"/>
                  <a:pt x="95970" y="138341"/>
                  <a:pt x="116732" y="155643"/>
                </a:cubicBezTo>
                <a:cubicBezTo>
                  <a:pt x="125713" y="163127"/>
                  <a:pt x="136187" y="168613"/>
                  <a:pt x="145915" y="175098"/>
                </a:cubicBezTo>
                <a:cubicBezTo>
                  <a:pt x="165370" y="171855"/>
                  <a:pt x="185569" y="171607"/>
                  <a:pt x="204281" y="165370"/>
                </a:cubicBezTo>
                <a:cubicBezTo>
                  <a:pt x="230352" y="156680"/>
                  <a:pt x="242328" y="132536"/>
                  <a:pt x="262647" y="116732"/>
                </a:cubicBezTo>
                <a:cubicBezTo>
                  <a:pt x="312822" y="77707"/>
                  <a:pt x="306164" y="82770"/>
                  <a:pt x="350196" y="68094"/>
                </a:cubicBezTo>
                <a:cubicBezTo>
                  <a:pt x="353438" y="58366"/>
                  <a:pt x="354836" y="47814"/>
                  <a:pt x="359923" y="38911"/>
                </a:cubicBezTo>
                <a:cubicBezTo>
                  <a:pt x="367967" y="24834"/>
                  <a:pt x="389106" y="0"/>
                  <a:pt x="389106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07" y="2072807"/>
            <a:ext cx="5009542" cy="20141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73386" y="493542"/>
            <a:ext cx="2664170" cy="1117278"/>
          </a:xfrm>
          <a:prstGeom prst="round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63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06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099" y="4352045"/>
            <a:ext cx="102018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মমত্ববোধ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25666" r="18470" b="7012"/>
          <a:stretch/>
        </p:blipFill>
        <p:spPr>
          <a:xfrm rot="5400000">
            <a:off x="7512204" y="736229"/>
            <a:ext cx="3378859" cy="33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3" y="929896"/>
            <a:ext cx="10353822" cy="4777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711" y="5707480"/>
            <a:ext cx="10760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জানিয়ে আজকের ক্লাস এখানে সমাপ্তি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8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72" y="1221464"/>
            <a:ext cx="4897020" cy="184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ame Side Corner Rectangle 7"/>
          <p:cNvSpPr/>
          <p:nvPr/>
        </p:nvSpPr>
        <p:spPr>
          <a:xfrm>
            <a:off x="2664220" y="532874"/>
            <a:ext cx="5534746" cy="45826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ভালো ভাবে লক্ষ্য করি।</a:t>
            </a:r>
            <a:endParaRPr lang="en-US" sz="37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opy of index14">
            <a:extLst>
              <a:ext uri="{FF2B5EF4-FFF2-40B4-BE49-F238E27FC236}">
                <a16:creationId xmlns:a16="http://schemas.microsoft.com/office/drawing/2014/main" id="{2AFA762D-1D78-4103-824A-51C51737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71" y="3297079"/>
            <a:ext cx="4897021" cy="19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-13">
            <a:extLst>
              <a:ext uri="{FF2B5EF4-FFF2-40B4-BE49-F238E27FC236}">
                <a16:creationId xmlns:a16="http://schemas.microsoft.com/office/drawing/2014/main" id="{80210C3B-6D7B-4EDD-8161-408617C2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99" y="3297080"/>
            <a:ext cx="5180428" cy="19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images18">
            <a:extLst>
              <a:ext uri="{FF2B5EF4-FFF2-40B4-BE49-F238E27FC236}">
                <a16:creationId xmlns:a16="http://schemas.microsoft.com/office/drawing/2014/main" id="{8DF412F9-9EC0-484E-B300-DFC9A326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99" y="1221464"/>
            <a:ext cx="5180428" cy="184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88078F99-C769-4F69-9D68-F9BCD8401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974" y="5983451"/>
            <a:ext cx="7455236" cy="4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IN" sz="40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দৃশ্য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Title 1">
            <a:extLst>
              <a:ext uri="{FF2B5EF4-FFF2-40B4-BE49-F238E27FC236}">
                <a16:creationId xmlns:a16="http://schemas.microsoft.com/office/drawing/2014/main" id="{1C3E21CD-5A26-4E0C-A55D-7425A0046FEC}"/>
              </a:ext>
            </a:extLst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3081" y="5199891"/>
            <a:ext cx="4727894" cy="8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2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0" y="1058767"/>
            <a:ext cx="9391366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 দেখি...</a:t>
            </a:r>
            <a:endParaRPr lang="en-US" sz="41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4564" y="3720147"/>
            <a:ext cx="6805534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হ্যাঁ ,ঠিক বলেছো-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মাতৃভূমি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 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AC5090-4694-4D07-8EA2-9E39D0C7F24D}"/>
              </a:ext>
            </a:extLst>
          </p:cNvPr>
          <p:cNvSpPr txBox="1"/>
          <p:nvPr/>
        </p:nvSpPr>
        <p:spPr>
          <a:xfrm>
            <a:off x="2774564" y="2083160"/>
            <a:ext cx="680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জন্ম গ্রহন করেছি ?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6D1FC-E46B-4B6D-B4F5-504E4C3E4831}"/>
              </a:ext>
            </a:extLst>
          </p:cNvPr>
          <p:cNvSpPr txBox="1"/>
          <p:nvPr/>
        </p:nvSpPr>
        <p:spPr>
          <a:xfrm>
            <a:off x="2774564" y="2729491"/>
            <a:ext cx="5725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6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0" y="350096"/>
            <a:ext cx="4989850" cy="2820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2592" y="3579748"/>
            <a:ext cx="6215008" cy="182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06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5063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r>
              <a:rPr lang="bn-BD" sz="5063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506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188" b="1" dirty="0">
                <a:latin typeface="NikoshBAN" panose="02000000000000000000" pitchFamily="2" charset="0"/>
                <a:cs typeface="NikoshBAN" panose="02000000000000000000" pitchFamily="2" charset="0"/>
              </a:rPr>
              <a:t>“জন্মভূমি”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9039"/>
            <a:ext cx="5218450" cy="2782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C18AF-86A7-43CC-826A-93C8BD07FB60}"/>
              </a:ext>
            </a:extLst>
          </p:cNvPr>
          <p:cNvSpPr txBox="1"/>
          <p:nvPr/>
        </p:nvSpPr>
        <p:spPr>
          <a:xfrm>
            <a:off x="4455942" y="5596921"/>
            <a:ext cx="3671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“রবীন্দ্রনাথ ঠাকুর”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486DDA8-C3DB-457F-A91D-FC6629D4F9BD}"/>
              </a:ext>
            </a:extLst>
          </p:cNvPr>
          <p:cNvSpPr/>
          <p:nvPr/>
        </p:nvSpPr>
        <p:spPr>
          <a:xfrm>
            <a:off x="3078342" y="448319"/>
            <a:ext cx="4907446" cy="178593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25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6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94EA1-E803-4F7C-A7BF-F23EE8A13ED9}"/>
              </a:ext>
            </a:extLst>
          </p:cNvPr>
          <p:cNvSpPr txBox="1"/>
          <p:nvPr/>
        </p:nvSpPr>
        <p:spPr>
          <a:xfrm>
            <a:off x="612125" y="2604306"/>
            <a:ext cx="5715000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…</a:t>
            </a:r>
            <a:endParaRPr lang="en-US" sz="3375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E9286-EC0A-4DAE-B391-1CD8A653FAB6}"/>
              </a:ext>
            </a:extLst>
          </p:cNvPr>
          <p:cNvSpPr txBox="1"/>
          <p:nvPr/>
        </p:nvSpPr>
        <p:spPr>
          <a:xfrm>
            <a:off x="612125" y="3641989"/>
            <a:ext cx="95089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১.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পড়তে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অর্থসহ বাক্য গঠন করতে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কবিতার আলোকে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মাতৃভূমির প্রতি কবির মমত্ববোধ বর্ণনা করতে পারবে।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95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1275" y="700513"/>
            <a:ext cx="322428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9869326"/>
              </p:ext>
            </p:extLst>
          </p:nvPr>
        </p:nvGraphicFramePr>
        <p:xfrm>
          <a:off x="460611" y="492370"/>
          <a:ext cx="10414949" cy="588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53B614-BCF6-443F-A278-FAA7BEE44DD4}"/>
              </a:ext>
            </a:extLst>
          </p:cNvPr>
          <p:cNvSpPr txBox="1"/>
          <p:nvPr/>
        </p:nvSpPr>
        <p:spPr>
          <a:xfrm>
            <a:off x="4951828" y="3953022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রবীন্দ্রনাথ</a:t>
            </a:r>
            <a:r>
              <a:rPr lang="en-US" dirty="0"/>
              <a:t> </a:t>
            </a:r>
            <a:r>
              <a:rPr lang="en-US" dirty="0" err="1"/>
              <a:t>ঠাকুর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6353F89-DC53-4552-BD53-C9EA1347F30C}"/>
              </a:ext>
            </a:extLst>
          </p:cNvPr>
          <p:cNvSpPr/>
          <p:nvPr/>
        </p:nvSpPr>
        <p:spPr>
          <a:xfrm>
            <a:off x="3321815" y="497164"/>
            <a:ext cx="4352192" cy="93638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75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D267E-5122-4355-B737-9E083ACF9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06" y="1598046"/>
            <a:ext cx="3906610" cy="258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62F431-838F-415C-99BB-DA6974FEFA37}"/>
              </a:ext>
            </a:extLst>
          </p:cNvPr>
          <p:cNvSpPr txBox="1"/>
          <p:nvPr/>
        </p:nvSpPr>
        <p:spPr>
          <a:xfrm>
            <a:off x="778385" y="4501661"/>
            <a:ext cx="589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01FBB-36B7-4B31-A088-3653D186F451}"/>
              </a:ext>
            </a:extLst>
          </p:cNvPr>
          <p:cNvSpPr txBox="1"/>
          <p:nvPr/>
        </p:nvSpPr>
        <p:spPr>
          <a:xfrm>
            <a:off x="778385" y="529958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0A1F6-2FEF-4383-8A67-3DE096DCBD1E}"/>
              </a:ext>
            </a:extLst>
          </p:cNvPr>
          <p:cNvSpPr txBox="1"/>
          <p:nvPr/>
        </p:nvSpPr>
        <p:spPr>
          <a:xfrm>
            <a:off x="7216726" y="4501662"/>
            <a:ext cx="26728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EFB5E-7431-4F81-98B0-ADA54C121A4D}"/>
              </a:ext>
            </a:extLst>
          </p:cNvPr>
          <p:cNvSpPr txBox="1"/>
          <p:nvPr/>
        </p:nvSpPr>
        <p:spPr>
          <a:xfrm>
            <a:off x="7179185" y="5299589"/>
            <a:ext cx="3676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endParaRPr lang="en-US" alt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D0995-43BA-4354-AD0B-BD8FC6AF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3" y="1420838"/>
            <a:ext cx="5259045" cy="4994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AFBC82-4527-4DFE-9805-E3C48086D318}"/>
              </a:ext>
            </a:extLst>
          </p:cNvPr>
          <p:cNvSpPr/>
          <p:nvPr/>
        </p:nvSpPr>
        <p:spPr>
          <a:xfrm>
            <a:off x="5715000" y="516990"/>
            <a:ext cx="5361036" cy="5824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 আমার জন্মেছি এই দেশে 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জনম, মা গো , তোমার ভালোবেসে ।।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জানি নে তোর ধন রতন আছে কি না রানির মতন,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শুধু জানি আমার অঙ্গা জুড়ায় তোমার ছায়ায় এসে।।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বনেতে জানি নে ফুল গন্ধে এমন করে আকুল,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গগনে ওঠে রে চাঁদ এমন হাসি হেসে ।।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 প্রথম আমার চোখ জুড়ালো,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ওই আলোতে নয়ন রেখে মুদব নয়ন শেষে ।।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0A15B-ACDC-4786-B6C1-D7C0F9B7F09A}"/>
              </a:ext>
            </a:extLst>
          </p:cNvPr>
          <p:cNvSpPr/>
          <p:nvPr/>
        </p:nvSpPr>
        <p:spPr>
          <a:xfrm>
            <a:off x="685297" y="443133"/>
            <a:ext cx="4561953" cy="7445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3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13860</TotalTime>
  <Words>670</Words>
  <Application>Microsoft Office PowerPoint</Application>
  <PresentationFormat>Custom</PresentationFormat>
  <Paragraphs>111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NikushBan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সরব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src</cp:lastModifiedBy>
  <cp:revision>2066</cp:revision>
  <dcterms:created xsi:type="dcterms:W3CDTF">2020-05-12T16:44:20Z</dcterms:created>
  <dcterms:modified xsi:type="dcterms:W3CDTF">2020-10-14T10:13:43Z</dcterms:modified>
</cp:coreProperties>
</file>