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3" r:id="rId4"/>
    <p:sldId id="274" r:id="rId5"/>
    <p:sldId id="275" r:id="rId6"/>
    <p:sldId id="276" r:id="rId7"/>
    <p:sldId id="279" r:id="rId8"/>
    <p:sldId id="280" r:id="rId9"/>
    <p:sldId id="281" r:id="rId10"/>
    <p:sldId id="282" r:id="rId11"/>
    <p:sldId id="283" r:id="rId12"/>
    <p:sldId id="287" r:id="rId13"/>
    <p:sldId id="286" r:id="rId14"/>
    <p:sldId id="284" r:id="rId15"/>
    <p:sldId id="277" r:id="rId16"/>
    <p:sldId id="278" r:id="rId17"/>
    <p:sldId id="285" r:id="rId18"/>
    <p:sldId id="288" r:id="rId19"/>
    <p:sldId id="290" r:id="rId20"/>
    <p:sldId id="29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50306A-9FA6-4C47-8D22-1FC3708000F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B535CC-C47C-4465-9543-EC84D4335F34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সৌরজগ</a:t>
          </a:r>
          <a:r>
            <a:rPr lang="en-US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ৎ</a:t>
          </a:r>
          <a:endParaRPr lang="en-US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E3D91090-34B6-40A4-9C07-F9D0A77DBBC1}" type="parTrans" cxnId="{443D7E14-A2D8-4641-B96C-30D56A1D8550}">
      <dgm:prSet/>
      <dgm:spPr/>
      <dgm:t>
        <a:bodyPr/>
        <a:lstStyle/>
        <a:p>
          <a:endParaRPr lang="en-US"/>
        </a:p>
      </dgm:t>
    </dgm:pt>
    <dgm:pt modelId="{970EF731-7EB2-49E7-81D9-C344EAFEED0A}" type="sibTrans" cxnId="{443D7E14-A2D8-4641-B96C-30D56A1D8550}">
      <dgm:prSet/>
      <dgm:spPr/>
      <dgm:t>
        <a:bodyPr/>
        <a:lstStyle/>
        <a:p>
          <a:endParaRPr lang="en-US"/>
        </a:p>
      </dgm:t>
    </dgm:pt>
    <dgm:pt modelId="{BB491BAA-4597-4569-8198-896DF9B7BBC5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বুধ</a:t>
          </a:r>
          <a:endParaRPr lang="en-US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8785E367-DBC6-45DF-B9AE-E265E802F831}" type="parTrans" cxnId="{BCAD9D3C-3A2D-4457-8158-600FC1984307}">
      <dgm:prSet/>
      <dgm:spPr>
        <a:solidFill>
          <a:srgbClr val="92D050"/>
        </a:solidFill>
      </dgm:spPr>
      <dgm:t>
        <a:bodyPr/>
        <a:lstStyle/>
        <a:p>
          <a:endParaRPr lang="en-US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B3ED68AC-9A34-4CCE-A7EE-F2F712680DAB}" type="sibTrans" cxnId="{BCAD9D3C-3A2D-4457-8158-600FC1984307}">
      <dgm:prSet/>
      <dgm:spPr/>
      <dgm:t>
        <a:bodyPr/>
        <a:lstStyle/>
        <a:p>
          <a:endParaRPr lang="en-US"/>
        </a:p>
      </dgm:t>
    </dgm:pt>
    <dgm:pt modelId="{5FBC20FD-9191-491F-AB52-F0772FF15B81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শনি</a:t>
          </a:r>
          <a:endParaRPr lang="en-US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CB0298F9-7DA1-4007-A198-E8A308D0735F}" type="parTrans" cxnId="{A693A46A-1871-4274-9CCF-C33A21A53459}">
      <dgm:prSet/>
      <dgm:spPr>
        <a:solidFill>
          <a:srgbClr val="92D050"/>
        </a:solidFill>
      </dgm:spPr>
      <dgm:t>
        <a:bodyPr/>
        <a:lstStyle/>
        <a:p>
          <a:endParaRPr lang="en-US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1783AA11-6627-4930-9F78-AC3B25F825E2}" type="sibTrans" cxnId="{A693A46A-1871-4274-9CCF-C33A21A53459}">
      <dgm:prSet/>
      <dgm:spPr/>
      <dgm:t>
        <a:bodyPr/>
        <a:lstStyle/>
        <a:p>
          <a:endParaRPr lang="en-US"/>
        </a:p>
      </dgm:t>
    </dgm:pt>
    <dgm:pt modelId="{790DC873-99C2-49EA-A18F-DF2D8D61A7A0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ইউরেনাস</a:t>
          </a:r>
          <a:endParaRPr lang="en-US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DEBFF55E-0C06-42B0-B30C-CB3704A87097}" type="parTrans" cxnId="{C565A49B-ECB1-4F26-9CEE-4F26A30E4373}">
      <dgm:prSet/>
      <dgm:spPr>
        <a:solidFill>
          <a:srgbClr val="92D050"/>
        </a:solidFill>
      </dgm:spPr>
      <dgm:t>
        <a:bodyPr/>
        <a:lstStyle/>
        <a:p>
          <a:endParaRPr lang="en-US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29EDDCA5-2972-4ED4-A7EE-8ADCF02747E1}" type="sibTrans" cxnId="{C565A49B-ECB1-4F26-9CEE-4F26A30E4373}">
      <dgm:prSet/>
      <dgm:spPr/>
      <dgm:t>
        <a:bodyPr/>
        <a:lstStyle/>
        <a:p>
          <a:endParaRPr lang="en-US"/>
        </a:p>
      </dgm:t>
    </dgm:pt>
    <dgm:pt modelId="{60994183-0881-4339-BA59-57C7F28C2544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নেপচুন</a:t>
          </a:r>
          <a:endParaRPr lang="en-US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369E7A8D-2713-43B9-A7FB-1DF2D44C8225}" type="parTrans" cxnId="{3F982B1D-5834-49CB-899C-C432A9A42FCA}">
      <dgm:prSet/>
      <dgm:spPr>
        <a:solidFill>
          <a:srgbClr val="92D050"/>
        </a:solidFill>
      </dgm:spPr>
      <dgm:t>
        <a:bodyPr/>
        <a:lstStyle/>
        <a:p>
          <a:endParaRPr lang="en-US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8B0140F8-1260-4C53-9EBC-A5D22F299969}" type="sibTrans" cxnId="{3F982B1D-5834-49CB-899C-C432A9A42FCA}">
      <dgm:prSet/>
      <dgm:spPr/>
      <dgm:t>
        <a:bodyPr/>
        <a:lstStyle/>
        <a:p>
          <a:endParaRPr lang="en-US"/>
        </a:p>
      </dgm:t>
    </dgm:pt>
    <dgm:pt modelId="{95E2B37E-B927-46CB-895E-52A4CD820D27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শুক্র</a:t>
          </a:r>
          <a:endParaRPr lang="en-US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AF0DCD16-AF65-460A-956C-3AE68635E97C}" type="parTrans" cxnId="{250EBFC6-DA4D-4C80-8250-43BEC3307B58}">
      <dgm:prSet/>
      <dgm:spPr>
        <a:solidFill>
          <a:srgbClr val="92D050"/>
        </a:solidFill>
      </dgm:spPr>
      <dgm:t>
        <a:bodyPr/>
        <a:lstStyle/>
        <a:p>
          <a:endParaRPr lang="en-US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29CEB60D-6FBF-4F06-AA63-27A8175D5B11}" type="sibTrans" cxnId="{250EBFC6-DA4D-4C80-8250-43BEC3307B58}">
      <dgm:prSet/>
      <dgm:spPr/>
      <dgm:t>
        <a:bodyPr/>
        <a:lstStyle/>
        <a:p>
          <a:endParaRPr lang="en-US"/>
        </a:p>
      </dgm:t>
    </dgm:pt>
    <dgm:pt modelId="{5792C26C-F358-486A-B131-C028BBD67246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পৃথিবী</a:t>
          </a:r>
          <a:endParaRPr lang="en-US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898DC327-7F3F-4274-9428-5B813636CAD2}" type="parTrans" cxnId="{808CF53C-FFD4-4DB4-8C07-033D0BB61E16}">
      <dgm:prSet/>
      <dgm:spPr>
        <a:solidFill>
          <a:srgbClr val="92D050"/>
        </a:solidFill>
      </dgm:spPr>
      <dgm:t>
        <a:bodyPr/>
        <a:lstStyle/>
        <a:p>
          <a:endParaRPr lang="en-US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FFE1D2BA-41DC-4CEF-8B24-743A9EA71938}" type="sibTrans" cxnId="{808CF53C-FFD4-4DB4-8C07-033D0BB61E16}">
      <dgm:prSet/>
      <dgm:spPr/>
      <dgm:t>
        <a:bodyPr/>
        <a:lstStyle/>
        <a:p>
          <a:endParaRPr lang="en-US"/>
        </a:p>
      </dgm:t>
    </dgm:pt>
    <dgm:pt modelId="{A7E21EA9-62EE-4E0B-8479-BA2BFF8047E8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মঙ্গল</a:t>
          </a:r>
          <a:endParaRPr lang="en-US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DF9EE340-1F39-44AF-ACC1-E1CB94216728}" type="parTrans" cxnId="{C9F1D4D0-925D-404A-964E-5628BF9B9249}">
      <dgm:prSet/>
      <dgm:spPr>
        <a:solidFill>
          <a:srgbClr val="92D050"/>
        </a:solidFill>
      </dgm:spPr>
      <dgm:t>
        <a:bodyPr/>
        <a:lstStyle/>
        <a:p>
          <a:endParaRPr lang="en-US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9AF5A9A7-1C6C-4345-950D-E0D2EB6EF0FE}" type="sibTrans" cxnId="{C9F1D4D0-925D-404A-964E-5628BF9B9249}">
      <dgm:prSet/>
      <dgm:spPr/>
      <dgm:t>
        <a:bodyPr/>
        <a:lstStyle/>
        <a:p>
          <a:endParaRPr lang="en-US"/>
        </a:p>
      </dgm:t>
    </dgm:pt>
    <dgm:pt modelId="{288105E8-7D3B-4E6E-80D0-9170016E03FB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বৃহস্পতি</a:t>
          </a:r>
          <a:endParaRPr lang="en-US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01639B20-0867-4B4F-A206-74E50C964E95}" type="parTrans" cxnId="{A623569C-D262-4781-8308-315362ABBCBA}">
      <dgm:prSet/>
      <dgm:spPr>
        <a:solidFill>
          <a:srgbClr val="92D050"/>
        </a:solidFill>
      </dgm:spPr>
      <dgm:t>
        <a:bodyPr/>
        <a:lstStyle/>
        <a:p>
          <a:endParaRPr lang="en-US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44BED1B5-BFC6-4A32-BE76-37104A210441}" type="sibTrans" cxnId="{A623569C-D262-4781-8308-315362ABBCBA}">
      <dgm:prSet/>
      <dgm:spPr/>
      <dgm:t>
        <a:bodyPr/>
        <a:lstStyle/>
        <a:p>
          <a:endParaRPr lang="en-US"/>
        </a:p>
      </dgm:t>
    </dgm:pt>
    <dgm:pt modelId="{5EFD14FE-EC9C-443E-85FE-C30CB3C48DC8}" type="pres">
      <dgm:prSet presAssocID="{F550306A-9FA6-4C47-8D22-1FC3708000F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AC5971-C99A-4B3A-81BD-24F2F409A21E}" type="pres">
      <dgm:prSet presAssocID="{0CB535CC-C47C-4465-9543-EC84D4335F34}" presName="centerShape" presStyleLbl="node0" presStyleIdx="0" presStyleCnt="1" custScaleX="214710" custScaleY="165161"/>
      <dgm:spPr/>
      <dgm:t>
        <a:bodyPr/>
        <a:lstStyle/>
        <a:p>
          <a:endParaRPr lang="en-US"/>
        </a:p>
      </dgm:t>
    </dgm:pt>
    <dgm:pt modelId="{06BD6CC4-59CD-426A-8727-8663BBA3908F}" type="pres">
      <dgm:prSet presAssocID="{8785E367-DBC6-45DF-B9AE-E265E802F831}" presName="Name9" presStyleLbl="parChTrans1D2" presStyleIdx="0" presStyleCnt="8"/>
      <dgm:spPr/>
      <dgm:t>
        <a:bodyPr/>
        <a:lstStyle/>
        <a:p>
          <a:endParaRPr lang="en-US"/>
        </a:p>
      </dgm:t>
    </dgm:pt>
    <dgm:pt modelId="{EF295268-C881-4AB9-8FD9-5D37FA70BCBE}" type="pres">
      <dgm:prSet presAssocID="{8785E367-DBC6-45DF-B9AE-E265E802F831}" presName="connTx" presStyleLbl="parChTrans1D2" presStyleIdx="0" presStyleCnt="8"/>
      <dgm:spPr/>
      <dgm:t>
        <a:bodyPr/>
        <a:lstStyle/>
        <a:p>
          <a:endParaRPr lang="en-US"/>
        </a:p>
      </dgm:t>
    </dgm:pt>
    <dgm:pt modelId="{7D968703-8E64-4999-A8D6-83994167152A}" type="pres">
      <dgm:prSet presAssocID="{BB491BAA-4597-4569-8198-896DF9B7BBC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0010B4-7A7C-4218-B949-C7FA2D2C90B3}" type="pres">
      <dgm:prSet presAssocID="{AF0DCD16-AF65-460A-956C-3AE68635E97C}" presName="Name9" presStyleLbl="parChTrans1D2" presStyleIdx="1" presStyleCnt="8"/>
      <dgm:spPr/>
      <dgm:t>
        <a:bodyPr/>
        <a:lstStyle/>
        <a:p>
          <a:endParaRPr lang="en-US"/>
        </a:p>
      </dgm:t>
    </dgm:pt>
    <dgm:pt modelId="{A3C6F187-E953-41BD-A003-776A5CCF19E4}" type="pres">
      <dgm:prSet presAssocID="{AF0DCD16-AF65-460A-956C-3AE68635E97C}" presName="connTx" presStyleLbl="parChTrans1D2" presStyleIdx="1" presStyleCnt="8"/>
      <dgm:spPr/>
      <dgm:t>
        <a:bodyPr/>
        <a:lstStyle/>
        <a:p>
          <a:endParaRPr lang="en-US"/>
        </a:p>
      </dgm:t>
    </dgm:pt>
    <dgm:pt modelId="{83A36118-E63C-4FB4-98BF-F772BF7B3D31}" type="pres">
      <dgm:prSet presAssocID="{95E2B37E-B927-46CB-895E-52A4CD820D27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0F45E3-DC54-4E71-AEDA-68E3E471F1BC}" type="pres">
      <dgm:prSet presAssocID="{898DC327-7F3F-4274-9428-5B813636CAD2}" presName="Name9" presStyleLbl="parChTrans1D2" presStyleIdx="2" presStyleCnt="8"/>
      <dgm:spPr/>
      <dgm:t>
        <a:bodyPr/>
        <a:lstStyle/>
        <a:p>
          <a:endParaRPr lang="en-US"/>
        </a:p>
      </dgm:t>
    </dgm:pt>
    <dgm:pt modelId="{A7CBB37E-22AD-4E3A-B56C-016F8CD5E5B7}" type="pres">
      <dgm:prSet presAssocID="{898DC327-7F3F-4274-9428-5B813636CAD2}" presName="connTx" presStyleLbl="parChTrans1D2" presStyleIdx="2" presStyleCnt="8"/>
      <dgm:spPr/>
      <dgm:t>
        <a:bodyPr/>
        <a:lstStyle/>
        <a:p>
          <a:endParaRPr lang="en-US"/>
        </a:p>
      </dgm:t>
    </dgm:pt>
    <dgm:pt modelId="{65A8EDFD-09C0-419F-85E6-F7AFE8C595E2}" type="pres">
      <dgm:prSet presAssocID="{5792C26C-F358-486A-B131-C028BBD67246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DBA375-D810-490E-BE6A-2C5A1DFB312C}" type="pres">
      <dgm:prSet presAssocID="{DF9EE340-1F39-44AF-ACC1-E1CB94216728}" presName="Name9" presStyleLbl="parChTrans1D2" presStyleIdx="3" presStyleCnt="8"/>
      <dgm:spPr/>
      <dgm:t>
        <a:bodyPr/>
        <a:lstStyle/>
        <a:p>
          <a:endParaRPr lang="en-US"/>
        </a:p>
      </dgm:t>
    </dgm:pt>
    <dgm:pt modelId="{63D8F407-B6C7-42AA-B5CC-D7C93B5C38D3}" type="pres">
      <dgm:prSet presAssocID="{DF9EE340-1F39-44AF-ACC1-E1CB94216728}" presName="connTx" presStyleLbl="parChTrans1D2" presStyleIdx="3" presStyleCnt="8"/>
      <dgm:spPr/>
      <dgm:t>
        <a:bodyPr/>
        <a:lstStyle/>
        <a:p>
          <a:endParaRPr lang="en-US"/>
        </a:p>
      </dgm:t>
    </dgm:pt>
    <dgm:pt modelId="{FB03832D-B6CF-4B6A-B136-A8DA2E55FDDD}" type="pres">
      <dgm:prSet presAssocID="{A7E21EA9-62EE-4E0B-8479-BA2BFF8047E8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322420-AE8C-422D-91A1-27700D9D61FA}" type="pres">
      <dgm:prSet presAssocID="{01639B20-0867-4B4F-A206-74E50C964E95}" presName="Name9" presStyleLbl="parChTrans1D2" presStyleIdx="4" presStyleCnt="8"/>
      <dgm:spPr/>
      <dgm:t>
        <a:bodyPr/>
        <a:lstStyle/>
        <a:p>
          <a:endParaRPr lang="en-US"/>
        </a:p>
      </dgm:t>
    </dgm:pt>
    <dgm:pt modelId="{3A822159-8279-41E8-932C-CCABF4BFDD4D}" type="pres">
      <dgm:prSet presAssocID="{01639B20-0867-4B4F-A206-74E50C964E95}" presName="connTx" presStyleLbl="parChTrans1D2" presStyleIdx="4" presStyleCnt="8"/>
      <dgm:spPr/>
      <dgm:t>
        <a:bodyPr/>
        <a:lstStyle/>
        <a:p>
          <a:endParaRPr lang="en-US"/>
        </a:p>
      </dgm:t>
    </dgm:pt>
    <dgm:pt modelId="{AA0B28C5-C7F5-4F91-AF79-D1AADC4D5F25}" type="pres">
      <dgm:prSet presAssocID="{288105E8-7D3B-4E6E-80D0-9170016E03FB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2BC1C-EED6-4389-82F2-FEA6B148CE34}" type="pres">
      <dgm:prSet presAssocID="{CB0298F9-7DA1-4007-A198-E8A308D0735F}" presName="Name9" presStyleLbl="parChTrans1D2" presStyleIdx="5" presStyleCnt="8"/>
      <dgm:spPr/>
      <dgm:t>
        <a:bodyPr/>
        <a:lstStyle/>
        <a:p>
          <a:endParaRPr lang="en-US"/>
        </a:p>
      </dgm:t>
    </dgm:pt>
    <dgm:pt modelId="{08657BE9-E5C7-40D3-99CD-F8A6D448856B}" type="pres">
      <dgm:prSet presAssocID="{CB0298F9-7DA1-4007-A198-E8A308D0735F}" presName="connTx" presStyleLbl="parChTrans1D2" presStyleIdx="5" presStyleCnt="8"/>
      <dgm:spPr/>
      <dgm:t>
        <a:bodyPr/>
        <a:lstStyle/>
        <a:p>
          <a:endParaRPr lang="en-US"/>
        </a:p>
      </dgm:t>
    </dgm:pt>
    <dgm:pt modelId="{A3E39BFE-9761-4075-A33E-12ACC336A8EB}" type="pres">
      <dgm:prSet presAssocID="{5FBC20FD-9191-491F-AB52-F0772FF15B81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99885-3DF3-494B-A6F3-11ADF07EBE99}" type="pres">
      <dgm:prSet presAssocID="{DEBFF55E-0C06-42B0-B30C-CB3704A87097}" presName="Name9" presStyleLbl="parChTrans1D2" presStyleIdx="6" presStyleCnt="8"/>
      <dgm:spPr/>
      <dgm:t>
        <a:bodyPr/>
        <a:lstStyle/>
        <a:p>
          <a:endParaRPr lang="en-US"/>
        </a:p>
      </dgm:t>
    </dgm:pt>
    <dgm:pt modelId="{629572E6-5657-4F4D-8C0E-5203BD842C18}" type="pres">
      <dgm:prSet presAssocID="{DEBFF55E-0C06-42B0-B30C-CB3704A87097}" presName="connTx" presStyleLbl="parChTrans1D2" presStyleIdx="6" presStyleCnt="8"/>
      <dgm:spPr/>
      <dgm:t>
        <a:bodyPr/>
        <a:lstStyle/>
        <a:p>
          <a:endParaRPr lang="en-US"/>
        </a:p>
      </dgm:t>
    </dgm:pt>
    <dgm:pt modelId="{3CAF3790-55C8-4855-9A2C-D8382E10AA0E}" type="pres">
      <dgm:prSet presAssocID="{790DC873-99C2-49EA-A18F-DF2D8D61A7A0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22CBBD-A659-4D46-A6F6-37E461FAED65}" type="pres">
      <dgm:prSet presAssocID="{369E7A8D-2713-43B9-A7FB-1DF2D44C8225}" presName="Name9" presStyleLbl="parChTrans1D2" presStyleIdx="7" presStyleCnt="8"/>
      <dgm:spPr/>
      <dgm:t>
        <a:bodyPr/>
        <a:lstStyle/>
        <a:p>
          <a:endParaRPr lang="en-US"/>
        </a:p>
      </dgm:t>
    </dgm:pt>
    <dgm:pt modelId="{66C6EC48-767C-4B81-8617-5DA49070E975}" type="pres">
      <dgm:prSet presAssocID="{369E7A8D-2713-43B9-A7FB-1DF2D44C8225}" presName="connTx" presStyleLbl="parChTrans1D2" presStyleIdx="7" presStyleCnt="8"/>
      <dgm:spPr/>
      <dgm:t>
        <a:bodyPr/>
        <a:lstStyle/>
        <a:p>
          <a:endParaRPr lang="en-US"/>
        </a:p>
      </dgm:t>
    </dgm:pt>
    <dgm:pt modelId="{FD35BEDC-ACE0-4853-AE8C-5B49729A1647}" type="pres">
      <dgm:prSet presAssocID="{60994183-0881-4339-BA59-57C7F28C2544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C6FAB5-4945-4F9F-8AA9-DCB0C31E83E8}" type="presOf" srcId="{8785E367-DBC6-45DF-B9AE-E265E802F831}" destId="{EF295268-C881-4AB9-8FD9-5D37FA70BCBE}" srcOrd="1" destOrd="0" presId="urn:microsoft.com/office/officeart/2005/8/layout/radial1"/>
    <dgm:cxn modelId="{E1ACC316-3B85-4812-8C9F-0F907D42596F}" type="presOf" srcId="{0CB535CC-C47C-4465-9543-EC84D4335F34}" destId="{8DAC5971-C99A-4B3A-81BD-24F2F409A21E}" srcOrd="0" destOrd="0" presId="urn:microsoft.com/office/officeart/2005/8/layout/radial1"/>
    <dgm:cxn modelId="{1BEBAA0C-A471-44A1-8478-83F93D2A6738}" type="presOf" srcId="{369E7A8D-2713-43B9-A7FB-1DF2D44C8225}" destId="{5322CBBD-A659-4D46-A6F6-37E461FAED65}" srcOrd="0" destOrd="0" presId="urn:microsoft.com/office/officeart/2005/8/layout/radial1"/>
    <dgm:cxn modelId="{75B2B7E5-DC16-4F63-9399-8AFDC7546B94}" type="presOf" srcId="{60994183-0881-4339-BA59-57C7F28C2544}" destId="{FD35BEDC-ACE0-4853-AE8C-5B49729A1647}" srcOrd="0" destOrd="0" presId="urn:microsoft.com/office/officeart/2005/8/layout/radial1"/>
    <dgm:cxn modelId="{ADFB9BFA-3E45-4277-BC90-30E57C205C0E}" type="presOf" srcId="{F550306A-9FA6-4C47-8D22-1FC3708000F4}" destId="{5EFD14FE-EC9C-443E-85FE-C30CB3C48DC8}" srcOrd="0" destOrd="0" presId="urn:microsoft.com/office/officeart/2005/8/layout/radial1"/>
    <dgm:cxn modelId="{710F9BA7-585B-4717-B499-C1365C53B437}" type="presOf" srcId="{8785E367-DBC6-45DF-B9AE-E265E802F831}" destId="{06BD6CC4-59CD-426A-8727-8663BBA3908F}" srcOrd="0" destOrd="0" presId="urn:microsoft.com/office/officeart/2005/8/layout/radial1"/>
    <dgm:cxn modelId="{55F87F88-7FB6-4364-BC9F-3B1350600D39}" type="presOf" srcId="{DF9EE340-1F39-44AF-ACC1-E1CB94216728}" destId="{63D8F407-B6C7-42AA-B5CC-D7C93B5C38D3}" srcOrd="1" destOrd="0" presId="urn:microsoft.com/office/officeart/2005/8/layout/radial1"/>
    <dgm:cxn modelId="{C810E6F0-506E-4CD7-9B9C-184CA7605AFC}" type="presOf" srcId="{369E7A8D-2713-43B9-A7FB-1DF2D44C8225}" destId="{66C6EC48-767C-4B81-8617-5DA49070E975}" srcOrd="1" destOrd="0" presId="urn:microsoft.com/office/officeart/2005/8/layout/radial1"/>
    <dgm:cxn modelId="{808CF53C-FFD4-4DB4-8C07-033D0BB61E16}" srcId="{0CB535CC-C47C-4465-9543-EC84D4335F34}" destId="{5792C26C-F358-486A-B131-C028BBD67246}" srcOrd="2" destOrd="0" parTransId="{898DC327-7F3F-4274-9428-5B813636CAD2}" sibTransId="{FFE1D2BA-41DC-4CEF-8B24-743A9EA71938}"/>
    <dgm:cxn modelId="{494A9350-69A4-4E84-87DB-EEE97CEF9ED6}" type="presOf" srcId="{DEBFF55E-0C06-42B0-B30C-CB3704A87097}" destId="{7D199885-3DF3-494B-A6F3-11ADF07EBE99}" srcOrd="0" destOrd="0" presId="urn:microsoft.com/office/officeart/2005/8/layout/radial1"/>
    <dgm:cxn modelId="{11270151-AE62-4D0F-B3BC-2BCB80334151}" type="presOf" srcId="{01639B20-0867-4B4F-A206-74E50C964E95}" destId="{3A822159-8279-41E8-932C-CCABF4BFDD4D}" srcOrd="1" destOrd="0" presId="urn:microsoft.com/office/officeart/2005/8/layout/radial1"/>
    <dgm:cxn modelId="{1D9F9D6D-8B1C-4002-B54C-2E327F8A292C}" type="presOf" srcId="{01639B20-0867-4B4F-A206-74E50C964E95}" destId="{EA322420-AE8C-422D-91A1-27700D9D61FA}" srcOrd="0" destOrd="0" presId="urn:microsoft.com/office/officeart/2005/8/layout/radial1"/>
    <dgm:cxn modelId="{C14410C3-5888-4C6D-A666-673D75A81A84}" type="presOf" srcId="{CB0298F9-7DA1-4007-A198-E8A308D0735F}" destId="{08657BE9-E5C7-40D3-99CD-F8A6D448856B}" srcOrd="1" destOrd="0" presId="urn:microsoft.com/office/officeart/2005/8/layout/radial1"/>
    <dgm:cxn modelId="{E3E895F7-E409-441C-B186-6B0B995103DC}" type="presOf" srcId="{AF0DCD16-AF65-460A-956C-3AE68635E97C}" destId="{A3C6F187-E953-41BD-A003-776A5CCF19E4}" srcOrd="1" destOrd="0" presId="urn:microsoft.com/office/officeart/2005/8/layout/radial1"/>
    <dgm:cxn modelId="{FF815598-BE8F-480F-896E-77FBD6534A77}" type="presOf" srcId="{A7E21EA9-62EE-4E0B-8479-BA2BFF8047E8}" destId="{FB03832D-B6CF-4B6A-B136-A8DA2E55FDDD}" srcOrd="0" destOrd="0" presId="urn:microsoft.com/office/officeart/2005/8/layout/radial1"/>
    <dgm:cxn modelId="{A7103D3C-29DA-4032-9B92-FC4080D959F0}" type="presOf" srcId="{DEBFF55E-0C06-42B0-B30C-CB3704A87097}" destId="{629572E6-5657-4F4D-8C0E-5203BD842C18}" srcOrd="1" destOrd="0" presId="urn:microsoft.com/office/officeart/2005/8/layout/radial1"/>
    <dgm:cxn modelId="{95CBA5A0-2D09-451E-BEC4-7EC67F96C335}" type="presOf" srcId="{288105E8-7D3B-4E6E-80D0-9170016E03FB}" destId="{AA0B28C5-C7F5-4F91-AF79-D1AADC4D5F25}" srcOrd="0" destOrd="0" presId="urn:microsoft.com/office/officeart/2005/8/layout/radial1"/>
    <dgm:cxn modelId="{48B9C479-E7D8-4AF4-A116-EABB6CC8A9F1}" type="presOf" srcId="{898DC327-7F3F-4274-9428-5B813636CAD2}" destId="{090F45E3-DC54-4E71-AEDA-68E3E471F1BC}" srcOrd="0" destOrd="0" presId="urn:microsoft.com/office/officeart/2005/8/layout/radial1"/>
    <dgm:cxn modelId="{8F70CFB9-E770-48F0-8C33-1E9D462AAF4B}" type="presOf" srcId="{CB0298F9-7DA1-4007-A198-E8A308D0735F}" destId="{6BE2BC1C-EED6-4389-82F2-FEA6B148CE34}" srcOrd="0" destOrd="0" presId="urn:microsoft.com/office/officeart/2005/8/layout/radial1"/>
    <dgm:cxn modelId="{A693A46A-1871-4274-9CCF-C33A21A53459}" srcId="{0CB535CC-C47C-4465-9543-EC84D4335F34}" destId="{5FBC20FD-9191-491F-AB52-F0772FF15B81}" srcOrd="5" destOrd="0" parTransId="{CB0298F9-7DA1-4007-A198-E8A308D0735F}" sibTransId="{1783AA11-6627-4930-9F78-AC3B25F825E2}"/>
    <dgm:cxn modelId="{C9F1D4D0-925D-404A-964E-5628BF9B9249}" srcId="{0CB535CC-C47C-4465-9543-EC84D4335F34}" destId="{A7E21EA9-62EE-4E0B-8479-BA2BFF8047E8}" srcOrd="3" destOrd="0" parTransId="{DF9EE340-1F39-44AF-ACC1-E1CB94216728}" sibTransId="{9AF5A9A7-1C6C-4345-950D-E0D2EB6EF0FE}"/>
    <dgm:cxn modelId="{A623569C-D262-4781-8308-315362ABBCBA}" srcId="{0CB535CC-C47C-4465-9543-EC84D4335F34}" destId="{288105E8-7D3B-4E6E-80D0-9170016E03FB}" srcOrd="4" destOrd="0" parTransId="{01639B20-0867-4B4F-A206-74E50C964E95}" sibTransId="{44BED1B5-BFC6-4A32-BE76-37104A210441}"/>
    <dgm:cxn modelId="{388B4B5C-F8AA-49DC-B848-497E9BACB73A}" type="presOf" srcId="{5792C26C-F358-486A-B131-C028BBD67246}" destId="{65A8EDFD-09C0-419F-85E6-F7AFE8C595E2}" srcOrd="0" destOrd="0" presId="urn:microsoft.com/office/officeart/2005/8/layout/radial1"/>
    <dgm:cxn modelId="{7EF1779C-B27D-47BD-8B1C-9FC9D66A35E1}" type="presOf" srcId="{95E2B37E-B927-46CB-895E-52A4CD820D27}" destId="{83A36118-E63C-4FB4-98BF-F772BF7B3D31}" srcOrd="0" destOrd="0" presId="urn:microsoft.com/office/officeart/2005/8/layout/radial1"/>
    <dgm:cxn modelId="{BCAD9D3C-3A2D-4457-8158-600FC1984307}" srcId="{0CB535CC-C47C-4465-9543-EC84D4335F34}" destId="{BB491BAA-4597-4569-8198-896DF9B7BBC5}" srcOrd="0" destOrd="0" parTransId="{8785E367-DBC6-45DF-B9AE-E265E802F831}" sibTransId="{B3ED68AC-9A34-4CCE-A7EE-F2F712680DAB}"/>
    <dgm:cxn modelId="{4E3FC00B-6467-46A7-BF2F-2AB6DF0F3E18}" type="presOf" srcId="{DF9EE340-1F39-44AF-ACC1-E1CB94216728}" destId="{B7DBA375-D810-490E-BE6A-2C5A1DFB312C}" srcOrd="0" destOrd="0" presId="urn:microsoft.com/office/officeart/2005/8/layout/radial1"/>
    <dgm:cxn modelId="{DAE58F8D-C785-42E8-80E2-729F6141E1FB}" type="presOf" srcId="{790DC873-99C2-49EA-A18F-DF2D8D61A7A0}" destId="{3CAF3790-55C8-4855-9A2C-D8382E10AA0E}" srcOrd="0" destOrd="0" presId="urn:microsoft.com/office/officeart/2005/8/layout/radial1"/>
    <dgm:cxn modelId="{F233270C-B6B9-4913-9474-06215158B373}" type="presOf" srcId="{BB491BAA-4597-4569-8198-896DF9B7BBC5}" destId="{7D968703-8E64-4999-A8D6-83994167152A}" srcOrd="0" destOrd="0" presId="urn:microsoft.com/office/officeart/2005/8/layout/radial1"/>
    <dgm:cxn modelId="{C565A49B-ECB1-4F26-9CEE-4F26A30E4373}" srcId="{0CB535CC-C47C-4465-9543-EC84D4335F34}" destId="{790DC873-99C2-49EA-A18F-DF2D8D61A7A0}" srcOrd="6" destOrd="0" parTransId="{DEBFF55E-0C06-42B0-B30C-CB3704A87097}" sibTransId="{29EDDCA5-2972-4ED4-A7EE-8ADCF02747E1}"/>
    <dgm:cxn modelId="{9BF71D58-C241-46FA-813F-8BDB37D13C76}" type="presOf" srcId="{AF0DCD16-AF65-460A-956C-3AE68635E97C}" destId="{D90010B4-7A7C-4218-B949-C7FA2D2C90B3}" srcOrd="0" destOrd="0" presId="urn:microsoft.com/office/officeart/2005/8/layout/radial1"/>
    <dgm:cxn modelId="{E964D42F-A4EF-44C2-9DD5-8BCB6415D9CE}" type="presOf" srcId="{898DC327-7F3F-4274-9428-5B813636CAD2}" destId="{A7CBB37E-22AD-4E3A-B56C-016F8CD5E5B7}" srcOrd="1" destOrd="0" presId="urn:microsoft.com/office/officeart/2005/8/layout/radial1"/>
    <dgm:cxn modelId="{0C44F052-D467-4F60-B283-BC6631A0FAF8}" type="presOf" srcId="{5FBC20FD-9191-491F-AB52-F0772FF15B81}" destId="{A3E39BFE-9761-4075-A33E-12ACC336A8EB}" srcOrd="0" destOrd="0" presId="urn:microsoft.com/office/officeart/2005/8/layout/radial1"/>
    <dgm:cxn modelId="{3F982B1D-5834-49CB-899C-C432A9A42FCA}" srcId="{0CB535CC-C47C-4465-9543-EC84D4335F34}" destId="{60994183-0881-4339-BA59-57C7F28C2544}" srcOrd="7" destOrd="0" parTransId="{369E7A8D-2713-43B9-A7FB-1DF2D44C8225}" sibTransId="{8B0140F8-1260-4C53-9EBC-A5D22F299969}"/>
    <dgm:cxn modelId="{443D7E14-A2D8-4641-B96C-30D56A1D8550}" srcId="{F550306A-9FA6-4C47-8D22-1FC3708000F4}" destId="{0CB535CC-C47C-4465-9543-EC84D4335F34}" srcOrd="0" destOrd="0" parTransId="{E3D91090-34B6-40A4-9C07-F9D0A77DBBC1}" sibTransId="{970EF731-7EB2-49E7-81D9-C344EAFEED0A}"/>
    <dgm:cxn modelId="{250EBFC6-DA4D-4C80-8250-43BEC3307B58}" srcId="{0CB535CC-C47C-4465-9543-EC84D4335F34}" destId="{95E2B37E-B927-46CB-895E-52A4CD820D27}" srcOrd="1" destOrd="0" parTransId="{AF0DCD16-AF65-460A-956C-3AE68635E97C}" sibTransId="{29CEB60D-6FBF-4F06-AA63-27A8175D5B11}"/>
    <dgm:cxn modelId="{96638D2F-D31D-4F42-9B7A-5F29BDDEA244}" type="presParOf" srcId="{5EFD14FE-EC9C-443E-85FE-C30CB3C48DC8}" destId="{8DAC5971-C99A-4B3A-81BD-24F2F409A21E}" srcOrd="0" destOrd="0" presId="urn:microsoft.com/office/officeart/2005/8/layout/radial1"/>
    <dgm:cxn modelId="{59DC2D5B-4581-45F2-ABE6-47B5AF9A91A1}" type="presParOf" srcId="{5EFD14FE-EC9C-443E-85FE-C30CB3C48DC8}" destId="{06BD6CC4-59CD-426A-8727-8663BBA3908F}" srcOrd="1" destOrd="0" presId="urn:microsoft.com/office/officeart/2005/8/layout/radial1"/>
    <dgm:cxn modelId="{22ACE9D9-6822-4BD4-A200-8D078AA15BC8}" type="presParOf" srcId="{06BD6CC4-59CD-426A-8727-8663BBA3908F}" destId="{EF295268-C881-4AB9-8FD9-5D37FA70BCBE}" srcOrd="0" destOrd="0" presId="urn:microsoft.com/office/officeart/2005/8/layout/radial1"/>
    <dgm:cxn modelId="{3C7ABA85-9014-4610-BF41-270B620100AC}" type="presParOf" srcId="{5EFD14FE-EC9C-443E-85FE-C30CB3C48DC8}" destId="{7D968703-8E64-4999-A8D6-83994167152A}" srcOrd="2" destOrd="0" presId="urn:microsoft.com/office/officeart/2005/8/layout/radial1"/>
    <dgm:cxn modelId="{06C565AC-4C87-404E-AB49-353F7EAB9E61}" type="presParOf" srcId="{5EFD14FE-EC9C-443E-85FE-C30CB3C48DC8}" destId="{D90010B4-7A7C-4218-B949-C7FA2D2C90B3}" srcOrd="3" destOrd="0" presId="urn:microsoft.com/office/officeart/2005/8/layout/radial1"/>
    <dgm:cxn modelId="{462DA19C-919F-46DD-8508-B3BE3D5D6D3E}" type="presParOf" srcId="{D90010B4-7A7C-4218-B949-C7FA2D2C90B3}" destId="{A3C6F187-E953-41BD-A003-776A5CCF19E4}" srcOrd="0" destOrd="0" presId="urn:microsoft.com/office/officeart/2005/8/layout/radial1"/>
    <dgm:cxn modelId="{E9E1F43E-49D0-4F69-82FF-15EB41805FC5}" type="presParOf" srcId="{5EFD14FE-EC9C-443E-85FE-C30CB3C48DC8}" destId="{83A36118-E63C-4FB4-98BF-F772BF7B3D31}" srcOrd="4" destOrd="0" presId="urn:microsoft.com/office/officeart/2005/8/layout/radial1"/>
    <dgm:cxn modelId="{F655DC48-B4BA-47A0-8B2C-7E68568984AA}" type="presParOf" srcId="{5EFD14FE-EC9C-443E-85FE-C30CB3C48DC8}" destId="{090F45E3-DC54-4E71-AEDA-68E3E471F1BC}" srcOrd="5" destOrd="0" presId="urn:microsoft.com/office/officeart/2005/8/layout/radial1"/>
    <dgm:cxn modelId="{78B7D000-38D2-431B-8E5F-C9513234DC36}" type="presParOf" srcId="{090F45E3-DC54-4E71-AEDA-68E3E471F1BC}" destId="{A7CBB37E-22AD-4E3A-B56C-016F8CD5E5B7}" srcOrd="0" destOrd="0" presId="urn:microsoft.com/office/officeart/2005/8/layout/radial1"/>
    <dgm:cxn modelId="{2BC10C37-BC4E-4E3A-9C9B-F91747F53E0B}" type="presParOf" srcId="{5EFD14FE-EC9C-443E-85FE-C30CB3C48DC8}" destId="{65A8EDFD-09C0-419F-85E6-F7AFE8C595E2}" srcOrd="6" destOrd="0" presId="urn:microsoft.com/office/officeart/2005/8/layout/radial1"/>
    <dgm:cxn modelId="{71C5679B-EAE9-4F9A-B81E-0782376C7D98}" type="presParOf" srcId="{5EFD14FE-EC9C-443E-85FE-C30CB3C48DC8}" destId="{B7DBA375-D810-490E-BE6A-2C5A1DFB312C}" srcOrd="7" destOrd="0" presId="urn:microsoft.com/office/officeart/2005/8/layout/radial1"/>
    <dgm:cxn modelId="{9597C0BF-739E-4E21-ABD5-49D3E9EC23D9}" type="presParOf" srcId="{B7DBA375-D810-490E-BE6A-2C5A1DFB312C}" destId="{63D8F407-B6C7-42AA-B5CC-D7C93B5C38D3}" srcOrd="0" destOrd="0" presId="urn:microsoft.com/office/officeart/2005/8/layout/radial1"/>
    <dgm:cxn modelId="{6DB69250-3629-4F9E-A584-95DEE9F880BC}" type="presParOf" srcId="{5EFD14FE-EC9C-443E-85FE-C30CB3C48DC8}" destId="{FB03832D-B6CF-4B6A-B136-A8DA2E55FDDD}" srcOrd="8" destOrd="0" presId="urn:microsoft.com/office/officeart/2005/8/layout/radial1"/>
    <dgm:cxn modelId="{AA403CFD-8DE6-4114-A0B5-B84A2B76F0FF}" type="presParOf" srcId="{5EFD14FE-EC9C-443E-85FE-C30CB3C48DC8}" destId="{EA322420-AE8C-422D-91A1-27700D9D61FA}" srcOrd="9" destOrd="0" presId="urn:microsoft.com/office/officeart/2005/8/layout/radial1"/>
    <dgm:cxn modelId="{44D4D92C-FAE5-4FF6-A498-EC5B22EA8EAF}" type="presParOf" srcId="{EA322420-AE8C-422D-91A1-27700D9D61FA}" destId="{3A822159-8279-41E8-932C-CCABF4BFDD4D}" srcOrd="0" destOrd="0" presId="urn:microsoft.com/office/officeart/2005/8/layout/radial1"/>
    <dgm:cxn modelId="{B0604CDF-6A1B-4902-BFBB-A68492DD0842}" type="presParOf" srcId="{5EFD14FE-EC9C-443E-85FE-C30CB3C48DC8}" destId="{AA0B28C5-C7F5-4F91-AF79-D1AADC4D5F25}" srcOrd="10" destOrd="0" presId="urn:microsoft.com/office/officeart/2005/8/layout/radial1"/>
    <dgm:cxn modelId="{B4DFEABF-790A-489E-894E-F439EEED6800}" type="presParOf" srcId="{5EFD14FE-EC9C-443E-85FE-C30CB3C48DC8}" destId="{6BE2BC1C-EED6-4389-82F2-FEA6B148CE34}" srcOrd="11" destOrd="0" presId="urn:microsoft.com/office/officeart/2005/8/layout/radial1"/>
    <dgm:cxn modelId="{0EA57D6C-240C-402F-8469-52DCA7AE034B}" type="presParOf" srcId="{6BE2BC1C-EED6-4389-82F2-FEA6B148CE34}" destId="{08657BE9-E5C7-40D3-99CD-F8A6D448856B}" srcOrd="0" destOrd="0" presId="urn:microsoft.com/office/officeart/2005/8/layout/radial1"/>
    <dgm:cxn modelId="{99A6DA21-8041-4837-BF70-699F50947240}" type="presParOf" srcId="{5EFD14FE-EC9C-443E-85FE-C30CB3C48DC8}" destId="{A3E39BFE-9761-4075-A33E-12ACC336A8EB}" srcOrd="12" destOrd="0" presId="urn:microsoft.com/office/officeart/2005/8/layout/radial1"/>
    <dgm:cxn modelId="{683BA2C8-FFB9-4031-B8F3-77E74C0C3D27}" type="presParOf" srcId="{5EFD14FE-EC9C-443E-85FE-C30CB3C48DC8}" destId="{7D199885-3DF3-494B-A6F3-11ADF07EBE99}" srcOrd="13" destOrd="0" presId="urn:microsoft.com/office/officeart/2005/8/layout/radial1"/>
    <dgm:cxn modelId="{B4FA9796-6B16-468B-A443-042E0F5221E0}" type="presParOf" srcId="{7D199885-3DF3-494B-A6F3-11ADF07EBE99}" destId="{629572E6-5657-4F4D-8C0E-5203BD842C18}" srcOrd="0" destOrd="0" presId="urn:microsoft.com/office/officeart/2005/8/layout/radial1"/>
    <dgm:cxn modelId="{E954870C-860F-40BD-864B-213D0FD07305}" type="presParOf" srcId="{5EFD14FE-EC9C-443E-85FE-C30CB3C48DC8}" destId="{3CAF3790-55C8-4855-9A2C-D8382E10AA0E}" srcOrd="14" destOrd="0" presId="urn:microsoft.com/office/officeart/2005/8/layout/radial1"/>
    <dgm:cxn modelId="{1E601543-E9C3-4090-9DC7-7023D95BCD8A}" type="presParOf" srcId="{5EFD14FE-EC9C-443E-85FE-C30CB3C48DC8}" destId="{5322CBBD-A659-4D46-A6F6-37E461FAED65}" srcOrd="15" destOrd="0" presId="urn:microsoft.com/office/officeart/2005/8/layout/radial1"/>
    <dgm:cxn modelId="{6F415B51-CC76-4F2A-A577-82FDEDEBFD3F}" type="presParOf" srcId="{5322CBBD-A659-4D46-A6F6-37E461FAED65}" destId="{66C6EC48-767C-4B81-8617-5DA49070E975}" srcOrd="0" destOrd="0" presId="urn:microsoft.com/office/officeart/2005/8/layout/radial1"/>
    <dgm:cxn modelId="{2D0FD2EE-0999-4603-9869-8DAAA88D9ED1}" type="presParOf" srcId="{5EFD14FE-EC9C-443E-85FE-C30CB3C48DC8}" destId="{FD35BEDC-ACE0-4853-AE8C-5B49729A1647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060405" cy="1663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781844" y="698249"/>
            <a:ext cx="3060405" cy="1663907"/>
          </a:xfrm>
          <a:prstGeom prst="rect">
            <a:avLst/>
          </a:prstGeom>
        </p:spPr>
      </p:pic>
      <p:pic>
        <p:nvPicPr>
          <p:cNvPr id="5" name="Picture 4" descr="downloa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5390699"/>
            <a:ext cx="1295400" cy="1467301"/>
          </a:xfrm>
          <a:prstGeom prst="rect">
            <a:avLst/>
          </a:prstGeom>
        </p:spPr>
      </p:pic>
      <p:sp>
        <p:nvSpPr>
          <p:cNvPr id="7" name="Up Ribbon 6"/>
          <p:cNvSpPr/>
          <p:nvPr/>
        </p:nvSpPr>
        <p:spPr>
          <a:xfrm>
            <a:off x="2133600" y="152400"/>
            <a:ext cx="4572000" cy="1371600"/>
          </a:xfrm>
          <a:prstGeom prst="ribbon2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images (1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71600" y="1828800"/>
            <a:ext cx="66294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060405" cy="1663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781844" y="698249"/>
            <a:ext cx="3060405" cy="1663907"/>
          </a:xfrm>
          <a:prstGeom prst="rect">
            <a:avLst/>
          </a:prstGeom>
        </p:spPr>
      </p:pic>
      <p:pic>
        <p:nvPicPr>
          <p:cNvPr id="7" name="Picture 6" descr="downloa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5390699"/>
            <a:ext cx="1295400" cy="14673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05000" y="6019800"/>
            <a:ext cx="4437433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চাঁদ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একমাত্র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উপগ্রহ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1905000"/>
            <a:ext cx="4114800" cy="3581400"/>
          </a:xfrm>
          <a:prstGeom prst="rect">
            <a:avLst/>
          </a:prstGeom>
        </p:spPr>
      </p:pic>
      <p:pic>
        <p:nvPicPr>
          <p:cNvPr id="8" name="Picture 7" descr="images (10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905000"/>
            <a:ext cx="50292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060405" cy="1663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781844" y="698249"/>
            <a:ext cx="3060405" cy="1663907"/>
          </a:xfrm>
          <a:prstGeom prst="rect">
            <a:avLst/>
          </a:prstGeom>
        </p:spPr>
      </p:pic>
      <p:pic>
        <p:nvPicPr>
          <p:cNvPr id="7" name="Picture 6" descr="downloa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5390699"/>
            <a:ext cx="1295400" cy="14673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5800" y="5334000"/>
            <a:ext cx="8130752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সৌরজগতে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আটটি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সূর্যের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ক্রমান্বয়ে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দূরের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গ্রহগুলো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বুধ,শুক্র,পৃথিবী,মঙ্গল,বৃহস্পতি,শনি,ইউরেনাস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নেপচুন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ownload (1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304800"/>
            <a:ext cx="80772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060405" cy="1663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781844" y="698249"/>
            <a:ext cx="3060405" cy="1663907"/>
          </a:xfrm>
          <a:prstGeom prst="rect">
            <a:avLst/>
          </a:prstGeom>
        </p:spPr>
      </p:pic>
      <p:pic>
        <p:nvPicPr>
          <p:cNvPr id="7" name="Picture 6" descr="downloa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5390699"/>
            <a:ext cx="1295400" cy="1467301"/>
          </a:xfrm>
          <a:prstGeom prst="rect">
            <a:avLst/>
          </a:prstGeom>
        </p:spPr>
      </p:pic>
      <p:sp>
        <p:nvSpPr>
          <p:cNvPr id="9" name="Cloud Callout 8"/>
          <p:cNvSpPr/>
          <p:nvPr/>
        </p:nvSpPr>
        <p:spPr>
          <a:xfrm>
            <a:off x="2209800" y="304800"/>
            <a:ext cx="3733800" cy="1143000"/>
          </a:xfrm>
          <a:prstGeom prst="cloudCallou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1600200"/>
            <a:ext cx="8153400" cy="4038600"/>
          </a:xfrm>
          <a:prstGeom prst="rect">
            <a:avLst/>
          </a:prstGeom>
          <a:ln w="28575">
            <a:solidFill>
              <a:schemeClr val="accent6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2133600" y="5943600"/>
            <a:ext cx="5562600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গ্রহের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নামগুলো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খুজে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060405" cy="1663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781844" y="698249"/>
            <a:ext cx="3060405" cy="1663907"/>
          </a:xfrm>
          <a:prstGeom prst="rect">
            <a:avLst/>
          </a:prstGeom>
        </p:spPr>
      </p:pic>
      <p:pic>
        <p:nvPicPr>
          <p:cNvPr id="7" name="Picture 6" descr="downloa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5390699"/>
            <a:ext cx="1295400" cy="1467301"/>
          </a:xfrm>
          <a:prstGeom prst="rect">
            <a:avLst/>
          </a:prstGeom>
        </p:spPr>
      </p:pic>
      <p:graphicFrame>
        <p:nvGraphicFramePr>
          <p:cNvPr id="60" name="Diagram 59"/>
          <p:cNvGraphicFramePr/>
          <p:nvPr/>
        </p:nvGraphicFramePr>
        <p:xfrm>
          <a:off x="1524000" y="609600"/>
          <a:ext cx="66294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0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060405" cy="1663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781844" y="698249"/>
            <a:ext cx="3060405" cy="1663907"/>
          </a:xfrm>
          <a:prstGeom prst="rect">
            <a:avLst/>
          </a:prstGeom>
        </p:spPr>
      </p:pic>
      <p:pic>
        <p:nvPicPr>
          <p:cNvPr id="7" name="Picture 6" descr="downloa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5390699"/>
            <a:ext cx="1295400" cy="1467301"/>
          </a:xfrm>
          <a:prstGeom prst="rect">
            <a:avLst/>
          </a:prstGeom>
        </p:spPr>
      </p:pic>
      <p:sp>
        <p:nvSpPr>
          <p:cNvPr id="10" name="6-Point Star 9"/>
          <p:cNvSpPr/>
          <p:nvPr/>
        </p:nvSpPr>
        <p:spPr>
          <a:xfrm>
            <a:off x="685800" y="1981200"/>
            <a:ext cx="7391400" cy="3048000"/>
          </a:xfrm>
          <a:prstGeom prst="star6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৫৮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খোলো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060405" cy="1663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781844" y="698249"/>
            <a:ext cx="3060405" cy="1663907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05000" y="274638"/>
            <a:ext cx="5562600" cy="1143000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সংযোগ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downloa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5390699"/>
            <a:ext cx="1295400" cy="1467301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057400"/>
            <a:ext cx="7543800" cy="42671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060405" cy="1663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781844" y="698249"/>
            <a:ext cx="3060405" cy="1663907"/>
          </a:xfrm>
          <a:prstGeom prst="rect">
            <a:avLst/>
          </a:prstGeom>
        </p:spPr>
      </p:pic>
      <p:pic>
        <p:nvPicPr>
          <p:cNvPr id="7" name="Picture 6" descr="downloa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5390699"/>
            <a:ext cx="1295400" cy="1467301"/>
          </a:xfrm>
          <a:prstGeom prst="rect">
            <a:avLst/>
          </a:prstGeom>
        </p:spPr>
      </p:pic>
      <p:sp>
        <p:nvSpPr>
          <p:cNvPr id="9" name="Explosion 2 8"/>
          <p:cNvSpPr/>
          <p:nvPr/>
        </p:nvSpPr>
        <p:spPr>
          <a:xfrm>
            <a:off x="1219200" y="304800"/>
            <a:ext cx="6553200" cy="1295400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 (1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1752600"/>
            <a:ext cx="81534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060405" cy="1663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781844" y="698249"/>
            <a:ext cx="3060405" cy="1663907"/>
          </a:xfrm>
          <a:prstGeom prst="rect">
            <a:avLst/>
          </a:prstGeom>
        </p:spPr>
      </p:pic>
      <p:pic>
        <p:nvPicPr>
          <p:cNvPr id="7" name="Picture 6" descr="downloa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5390699"/>
            <a:ext cx="1295400" cy="1467301"/>
          </a:xfrm>
          <a:prstGeom prst="rect">
            <a:avLst/>
          </a:prstGeom>
        </p:spPr>
      </p:pic>
      <p:sp>
        <p:nvSpPr>
          <p:cNvPr id="8" name="Horizontal Scroll 7"/>
          <p:cNvSpPr/>
          <p:nvPr/>
        </p:nvSpPr>
        <p:spPr>
          <a:xfrm>
            <a:off x="2438400" y="228600"/>
            <a:ext cx="4343400" cy="1033272"/>
          </a:xfrm>
          <a:prstGeom prst="horizontalScroll">
            <a:avLst/>
          </a:prstGeom>
          <a:solidFill>
            <a:schemeClr val="accent3">
              <a:lumMod val="5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ownload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1371600"/>
            <a:ext cx="8000999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060405" cy="1663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781844" y="698249"/>
            <a:ext cx="3060405" cy="1663907"/>
          </a:xfrm>
          <a:prstGeom prst="rect">
            <a:avLst/>
          </a:prstGeom>
        </p:spPr>
      </p:pic>
      <p:pic>
        <p:nvPicPr>
          <p:cNvPr id="7" name="Picture 6" descr="downloa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5390699"/>
            <a:ext cx="1295400" cy="1467301"/>
          </a:xfrm>
          <a:prstGeom prst="rect">
            <a:avLst/>
          </a:prstGeom>
        </p:spPr>
      </p:pic>
      <p:sp>
        <p:nvSpPr>
          <p:cNvPr id="9" name="Down Ribbon 8"/>
          <p:cNvSpPr/>
          <p:nvPr/>
        </p:nvSpPr>
        <p:spPr>
          <a:xfrm>
            <a:off x="1524000" y="304800"/>
            <a:ext cx="5943600" cy="990600"/>
          </a:xfrm>
          <a:prstGeom prst="ribbon">
            <a:avLst/>
          </a:prstGeom>
          <a:solidFill>
            <a:schemeClr val="bg2">
              <a:lumMod val="75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শুন্যস্থান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পুরণ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762000" y="1676400"/>
            <a:ext cx="6324600" cy="378565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lvl="0"/>
            <a:endParaRPr lang="en-US" sz="1600" dirty="0" smtClean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গ্রহের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নিজস্ব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……..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lvl="0"/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……..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সৌরজগতের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lvl="0"/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চাঁদ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একমাত্র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……….. ।</a:t>
            </a:r>
          </a:p>
          <a:p>
            <a:pPr lvl="0"/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সৌরজগতে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……..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1600200" y="5968425"/>
            <a:ext cx="966931" cy="58477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উপগ্রহ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40343" y="5968425"/>
            <a:ext cx="958917" cy="58477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পৃথিবী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76800" y="5968425"/>
            <a:ext cx="926857" cy="58477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আলো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64543" y="5943600"/>
            <a:ext cx="925253" cy="584775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আটটি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18 0.0074 L -0.18611 -0.13391 C -0.21754 -0.16351 -0.23785 -0.21184 -0.24306 -0.26434 C -0.24896 -0.32447 -0.23837 -0.37581 -0.21406 -0.41513 L -0.10608 -0.59829 " pathEditMode="relative" rAng="4950163" ptsTypes="FffFF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-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72988E-6 L -0.075 -0.4551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-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2322E-6 L 0.09462 -0.09597 C 0.11459 -0.11609 0.14531 -0.14315 0.1783 -0.17044 C 0.21649 -0.20074 0.24688 -0.2234 0.26962 -0.23728 L 0.37691 -0.3062 " pathEditMode="relative" rAng="-1875824" ptsTypes="FffFF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6864E-6 L -0.40747 -0.1646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" y="-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060405" cy="1663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781844" y="698249"/>
            <a:ext cx="3060405" cy="1663907"/>
          </a:xfrm>
          <a:prstGeom prst="rect">
            <a:avLst/>
          </a:prstGeom>
        </p:spPr>
      </p:pic>
      <p:pic>
        <p:nvPicPr>
          <p:cNvPr id="7" name="Picture 6" descr="downloa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5390699"/>
            <a:ext cx="1295400" cy="1467301"/>
          </a:xfrm>
          <a:prstGeom prst="rect">
            <a:avLst/>
          </a:prstGeom>
        </p:spPr>
      </p:pic>
      <p:sp>
        <p:nvSpPr>
          <p:cNvPr id="9" name="Cloud Callout 8"/>
          <p:cNvSpPr/>
          <p:nvPr/>
        </p:nvSpPr>
        <p:spPr>
          <a:xfrm>
            <a:off x="2895600" y="152400"/>
            <a:ext cx="3657600" cy="1066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5000" y="2209800"/>
            <a:ext cx="3562194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সৌরজগতে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5000" y="3429000"/>
            <a:ext cx="2592376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5000" y="4572000"/>
            <a:ext cx="4769254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সৌরজগতের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গ্রহগলোর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060405" cy="1663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781844" y="698249"/>
            <a:ext cx="3060405" cy="1663907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5029200" cy="4191000"/>
          </a:xfrm>
          <a:solidFill>
            <a:schemeClr val="accent1">
              <a:lumMod val="40000"/>
              <a:lumOff val="60000"/>
            </a:schemeClr>
          </a:solidFill>
          <a:ln w="127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2500"/>
          </a:bodyPr>
          <a:lstStyle/>
          <a:p>
            <a:pPr lvl="0">
              <a:defRPr/>
            </a:pP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ফনিভুষন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endParaRPr lang="bn-BD" sz="40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>
              <a:defRPr/>
            </a:pP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</a:p>
          <a:p>
            <a:pPr lvl="0">
              <a:defRPr/>
            </a:pP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ভাটি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পাড়া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bn-BD" sz="40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>
              <a:defRPr/>
            </a:pP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পার্বতীপুর,দিনাজপুর</a:t>
            </a:r>
            <a:endParaRPr lang="en-US" sz="40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>
              <a:defRPr/>
            </a:pP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নং-০১৭২৩৮৯৪৫৮৬ </a:t>
            </a:r>
            <a:endParaRPr lang="en-US" sz="40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downloa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5390699"/>
            <a:ext cx="1295400" cy="1467301"/>
          </a:xfrm>
          <a:prstGeom prst="rect">
            <a:avLst/>
          </a:prstGeom>
        </p:spPr>
      </p:pic>
      <p:sp>
        <p:nvSpPr>
          <p:cNvPr id="8" name="6-Point Star 7"/>
          <p:cNvSpPr/>
          <p:nvPr/>
        </p:nvSpPr>
        <p:spPr>
          <a:xfrm>
            <a:off x="1828800" y="228600"/>
            <a:ext cx="5257800" cy="1219200"/>
          </a:xfrm>
          <a:prstGeom prst="star6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638800" y="1676400"/>
            <a:ext cx="3200400" cy="358140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8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060405" cy="1663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781844" y="698249"/>
            <a:ext cx="3060405" cy="1663907"/>
          </a:xfrm>
          <a:prstGeom prst="rect">
            <a:avLst/>
          </a:prstGeom>
        </p:spPr>
      </p:pic>
      <p:pic>
        <p:nvPicPr>
          <p:cNvPr id="7" name="Picture 6" descr="downloa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5390699"/>
            <a:ext cx="1295400" cy="1467301"/>
          </a:xfrm>
          <a:prstGeom prst="rect">
            <a:avLst/>
          </a:prstGeom>
        </p:spPr>
      </p:pic>
      <p:sp>
        <p:nvSpPr>
          <p:cNvPr id="10" name="5-Point Star 9"/>
          <p:cNvSpPr/>
          <p:nvPr/>
        </p:nvSpPr>
        <p:spPr>
          <a:xfrm>
            <a:off x="2819400" y="152400"/>
            <a:ext cx="3657600" cy="1295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1600200"/>
            <a:ext cx="76200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060405" cy="1663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781844" y="698249"/>
            <a:ext cx="3060405" cy="1663907"/>
          </a:xfrm>
          <a:prstGeom prst="rect">
            <a:avLst/>
          </a:prstGeom>
        </p:spPr>
      </p:pic>
      <p:pic>
        <p:nvPicPr>
          <p:cNvPr id="7" name="Picture 6" descr="downloa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5390699"/>
            <a:ext cx="1295400" cy="1467301"/>
          </a:xfrm>
          <a:prstGeom prst="rect">
            <a:avLst/>
          </a:prstGeom>
        </p:spPr>
      </p:pic>
      <p:sp>
        <p:nvSpPr>
          <p:cNvPr id="8" name="Flowchart: Punched Tape 7"/>
          <p:cNvSpPr/>
          <p:nvPr/>
        </p:nvSpPr>
        <p:spPr>
          <a:xfrm>
            <a:off x="2438400" y="0"/>
            <a:ext cx="3657600" cy="1295400"/>
          </a:xfrm>
          <a:prstGeom prst="flowChartPunchedTape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Multidocument 9"/>
          <p:cNvSpPr/>
          <p:nvPr/>
        </p:nvSpPr>
        <p:spPr>
          <a:xfrm>
            <a:off x="1295400" y="1524000"/>
            <a:ext cx="6781800" cy="4648200"/>
          </a:xfrm>
          <a:prstGeom prst="flowChartMultidocumen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শ্রেণিঃ৪র্থ</a:t>
            </a:r>
          </a:p>
          <a:p>
            <a:pPr algn="ctr"/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মহাবিশ্ব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সৌরজগ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ৎ।</a:t>
            </a:r>
          </a:p>
          <a:p>
            <a:pPr algn="ctr"/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060405" cy="1663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781844" y="698249"/>
            <a:ext cx="3060405" cy="1663907"/>
          </a:xfrm>
          <a:prstGeom prst="rect">
            <a:avLst/>
          </a:prstGeom>
        </p:spPr>
      </p:pic>
      <p:pic>
        <p:nvPicPr>
          <p:cNvPr id="7" name="Picture 6" descr="downloa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5390699"/>
            <a:ext cx="1295400" cy="1467301"/>
          </a:xfrm>
          <a:prstGeom prst="rect">
            <a:avLst/>
          </a:prstGeom>
        </p:spPr>
      </p:pic>
      <p:sp>
        <p:nvSpPr>
          <p:cNvPr id="9" name="Pentagon 8"/>
          <p:cNvSpPr/>
          <p:nvPr/>
        </p:nvSpPr>
        <p:spPr>
          <a:xfrm>
            <a:off x="1752600" y="381000"/>
            <a:ext cx="4724400" cy="838200"/>
          </a:xfrm>
          <a:prstGeom prst="homePlate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দেখি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download (1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" y="1524000"/>
            <a:ext cx="79248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060405" cy="1663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781844" y="698249"/>
            <a:ext cx="3060405" cy="1663907"/>
          </a:xfrm>
          <a:prstGeom prst="rect">
            <a:avLst/>
          </a:prstGeom>
        </p:spPr>
      </p:pic>
      <p:pic>
        <p:nvPicPr>
          <p:cNvPr id="7" name="Picture 6" descr="downloa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5390699"/>
            <a:ext cx="1295400" cy="1467301"/>
          </a:xfrm>
          <a:prstGeom prst="rect">
            <a:avLst/>
          </a:prstGeom>
        </p:spPr>
      </p:pic>
      <p:sp>
        <p:nvSpPr>
          <p:cNvPr id="11" name="Down Arrow Callout 10"/>
          <p:cNvSpPr/>
          <p:nvPr/>
        </p:nvSpPr>
        <p:spPr>
          <a:xfrm>
            <a:off x="2819400" y="228600"/>
            <a:ext cx="3505200" cy="2133600"/>
          </a:xfrm>
          <a:prstGeom prst="down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40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3124200"/>
            <a:ext cx="4876800" cy="110799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সৌরজগ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ৎ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060405" cy="1663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781844" y="698249"/>
            <a:ext cx="3060405" cy="1663907"/>
          </a:xfrm>
          <a:prstGeom prst="rect">
            <a:avLst/>
          </a:prstGeom>
        </p:spPr>
      </p:pic>
      <p:pic>
        <p:nvPicPr>
          <p:cNvPr id="7" name="Picture 6" descr="downloa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5390699"/>
            <a:ext cx="1295400" cy="14673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2000" y="5257800"/>
            <a:ext cx="8254183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সূর্য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চারদিকে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ঘুর্ণায়মান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গ্রহ,উপগ্রহ,গ্রহাণু,ধুমকেতু,ধুলিকণা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গ্যাস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সোউরজগ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download (1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533400"/>
            <a:ext cx="4191000" cy="4572000"/>
          </a:xfrm>
          <a:prstGeom prst="rect">
            <a:avLst/>
          </a:prstGeom>
        </p:spPr>
      </p:pic>
      <p:pic>
        <p:nvPicPr>
          <p:cNvPr id="11" name="Picture 10" descr="download (1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8200" y="457200"/>
            <a:ext cx="4038599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060405" cy="1663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781844" y="698249"/>
            <a:ext cx="3060405" cy="1663907"/>
          </a:xfrm>
          <a:prstGeom prst="rect">
            <a:avLst/>
          </a:prstGeom>
        </p:spPr>
      </p:pic>
      <p:pic>
        <p:nvPicPr>
          <p:cNvPr id="7" name="Picture 6" descr="downloa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5390699"/>
            <a:ext cx="1295400" cy="14673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05489" y="5475982"/>
            <a:ext cx="5333511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মহাবিশ্বের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বিশালাকার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বস্তুগুলো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সূর্যকে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ঘুরে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ownload (1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990600"/>
            <a:ext cx="4419600" cy="4419600"/>
          </a:xfrm>
          <a:prstGeom prst="rect">
            <a:avLst/>
          </a:prstGeom>
        </p:spPr>
      </p:pic>
      <p:pic>
        <p:nvPicPr>
          <p:cNvPr id="8" name="Picture 7" descr="download (1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990600"/>
            <a:ext cx="426720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060405" cy="1663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781844" y="698249"/>
            <a:ext cx="3060405" cy="1663907"/>
          </a:xfrm>
          <a:prstGeom prst="rect">
            <a:avLst/>
          </a:prstGeom>
        </p:spPr>
      </p:pic>
      <p:pic>
        <p:nvPicPr>
          <p:cNvPr id="7" name="Picture 6" descr="downloa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5390699"/>
            <a:ext cx="1295400" cy="14673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57400" y="5816025"/>
            <a:ext cx="4310795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গ্রহের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নিজস্ব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images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1371600"/>
            <a:ext cx="4038600" cy="4114800"/>
          </a:xfrm>
          <a:prstGeom prst="rect">
            <a:avLst/>
          </a:prstGeom>
        </p:spPr>
      </p:pic>
      <p:pic>
        <p:nvPicPr>
          <p:cNvPr id="10" name="Picture 9" descr="images (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67200" y="1371600"/>
            <a:ext cx="44958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060405" cy="16639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781844" y="698249"/>
            <a:ext cx="3060405" cy="1663907"/>
          </a:xfrm>
          <a:prstGeom prst="rect">
            <a:avLst/>
          </a:prstGeom>
        </p:spPr>
      </p:pic>
      <p:pic>
        <p:nvPicPr>
          <p:cNvPr id="7" name="Picture 6" descr="download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5390699"/>
            <a:ext cx="1295400" cy="146730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76400" y="5867400"/>
            <a:ext cx="5216493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সৌরজগতের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images (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1752600"/>
            <a:ext cx="4343400" cy="3733800"/>
          </a:xfrm>
          <a:prstGeom prst="rect">
            <a:avLst/>
          </a:prstGeom>
        </p:spPr>
      </p:pic>
      <p:pic>
        <p:nvPicPr>
          <p:cNvPr id="10" name="Picture 9" descr="images (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1752600"/>
            <a:ext cx="43434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184</Words>
  <Application>Microsoft Office PowerPoint</Application>
  <PresentationFormat>On-screen Show (4:3)</PresentationFormat>
  <Paragraphs>58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পাঠ সংযোগ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DPE</cp:lastModifiedBy>
  <cp:revision>53</cp:revision>
  <dcterms:created xsi:type="dcterms:W3CDTF">2006-08-16T00:00:00Z</dcterms:created>
  <dcterms:modified xsi:type="dcterms:W3CDTF">2021-01-22T17:49:01Z</dcterms:modified>
</cp:coreProperties>
</file>