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308" r:id="rId2"/>
    <p:sldId id="279" r:id="rId3"/>
    <p:sldId id="278" r:id="rId4"/>
    <p:sldId id="277" r:id="rId5"/>
    <p:sldId id="293" r:id="rId6"/>
    <p:sldId id="285" r:id="rId7"/>
    <p:sldId id="275" r:id="rId8"/>
    <p:sldId id="296" r:id="rId9"/>
    <p:sldId id="306" r:id="rId10"/>
    <p:sldId id="287" r:id="rId11"/>
    <p:sldId id="297" r:id="rId12"/>
    <p:sldId id="272" r:id="rId13"/>
    <p:sldId id="271" r:id="rId14"/>
    <p:sldId id="270" r:id="rId15"/>
    <p:sldId id="269" r:id="rId16"/>
    <p:sldId id="268" r:id="rId17"/>
    <p:sldId id="304" r:id="rId18"/>
    <p:sldId id="305" r:id="rId19"/>
    <p:sldId id="261" r:id="rId20"/>
    <p:sldId id="283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CC33"/>
    <a:srgbClr val="FF33CC"/>
    <a:srgbClr val="FF0066"/>
    <a:srgbClr val="FF99FF"/>
    <a:srgbClr val="6699FF"/>
    <a:srgbClr val="FFFFCC"/>
    <a:srgbClr val="00FFCC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5" d="100"/>
          <a:sy n="65" d="100"/>
        </p:scale>
        <p:origin x="-152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2790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531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4630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4164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313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4905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1190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3369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8752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2785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0953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1442" y="-51639"/>
            <a:ext cx="1279371" cy="1377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482" y="544866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62643" y="5181600"/>
            <a:ext cx="1467066" cy="15795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639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Jewel Rana\Desktop\R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438400"/>
            <a:ext cx="5181600" cy="3635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76400" y="609600"/>
            <a:ext cx="6019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381000"/>
            <a:ext cx="4038600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534400" cy="120032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উইন্ডোর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একবারে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বাটনটি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TIAR\Flower\collection-excel-2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8001000" cy="3247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MOTIAR\Motiar D. Content\Class Viii\Picture\পাঠ ২৩\Capture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00400"/>
            <a:ext cx="762000" cy="66674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381000"/>
            <a:ext cx="5486400" cy="83099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বাটনের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মেনুসমূহ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600200"/>
            <a:ext cx="22860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58762" y="1752600"/>
            <a:ext cx="2332038" cy="549275"/>
          </a:xfrm>
          <a:prstGeom prst="wedgeRectCallout">
            <a:avLst>
              <a:gd name="adj1" fmla="val 84731"/>
              <a:gd name="adj2" fmla="val 37412"/>
            </a:avLst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বুকশীট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আনার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28600" y="2667001"/>
            <a:ext cx="2362200" cy="381000"/>
          </a:xfrm>
          <a:prstGeom prst="wedgeRectCallout">
            <a:avLst>
              <a:gd name="adj1" fmla="val 77352"/>
              <a:gd name="adj2" fmla="val -3635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সেভ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52400" y="5715000"/>
            <a:ext cx="2362200" cy="304800"/>
          </a:xfrm>
          <a:prstGeom prst="wedgeRectCallout">
            <a:avLst>
              <a:gd name="adj1" fmla="val 88769"/>
              <a:gd name="adj2" fmla="val 2603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গুটিয়ে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 </a:t>
            </a:r>
            <a:r>
              <a:rPr lang="en-US" sz="2000" b="1" dirty="0" smtClean="0"/>
              <a:t> </a:t>
            </a:r>
            <a:endParaRPr lang="en-US" sz="2000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562600" y="1981200"/>
            <a:ext cx="3200400" cy="609600"/>
          </a:xfrm>
          <a:prstGeom prst="wedgeRectCallout">
            <a:avLst>
              <a:gd name="adj1" fmla="val -79074"/>
              <a:gd name="adj2" fmla="val 140235"/>
            </a:avLst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791200" y="2971800"/>
            <a:ext cx="2743200" cy="690563"/>
          </a:xfrm>
          <a:prstGeom prst="wedgeRectCallout">
            <a:avLst>
              <a:gd name="adj1" fmla="val -86719"/>
              <a:gd name="adj2" fmla="val 52671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6019800" y="4343400"/>
            <a:ext cx="2743200" cy="457200"/>
          </a:xfrm>
          <a:prstGeom prst="wedgeRectCallout">
            <a:avLst>
              <a:gd name="adj1" fmla="val -87620"/>
              <a:gd name="adj2" fmla="val 106256"/>
            </a:avLst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অন্যস্থানের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04800" y="4191000"/>
            <a:ext cx="1828800" cy="381000"/>
          </a:xfrm>
          <a:prstGeom prst="wedgeRectCallout">
            <a:avLst>
              <a:gd name="adj1" fmla="val 118586"/>
              <a:gd name="adj2" fmla="val -5970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5791200" y="5576888"/>
            <a:ext cx="3200400" cy="442912"/>
          </a:xfrm>
          <a:prstGeom prst="wedgeRectCallout">
            <a:avLst>
              <a:gd name="adj1" fmla="val -82601"/>
              <a:gd name="adj2" fmla="val -4582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ডাটা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বিভ্ন্নি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জন্য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35803"/>
            <a:ext cx="5486400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কুইক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অ্যাকসেস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টুলবার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371600"/>
            <a:ext cx="8534400" cy="10772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অফিস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বাটনের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পাশে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কুইক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অ্যাকসেস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টুলবারের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সচরাচর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বাটনগুলো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বেশি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সেগুলো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7924800" cy="3695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otiar\Desktop\Capture 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4279"/>
          <a:stretch/>
        </p:blipFill>
        <p:spPr bwMode="auto">
          <a:xfrm>
            <a:off x="459658" y="2743200"/>
            <a:ext cx="7924800" cy="211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743200"/>
            <a:ext cx="1447800" cy="2113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533400"/>
            <a:ext cx="4343400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রিবন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Motiar D. Content\Class Viii\Picture\পাঠ ২৩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305800" cy="13335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494074"/>
            <a:ext cx="8534400" cy="12003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মাইক্রোসফট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এক্সেলে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কমান্ডকে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গুচ্ছাকারে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সাজানো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এগুলোকে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রিবন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133600"/>
            <a:ext cx="8229600" cy="6096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743200"/>
            <a:ext cx="8305800" cy="1905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14400" y="1981200"/>
            <a:ext cx="4572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3276600"/>
            <a:ext cx="12954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ট্যাব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3124200"/>
            <a:ext cx="1676400" cy="120032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চিত্রভিত্তিক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আইকন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52800" y="2590800"/>
            <a:ext cx="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0800" y="3276600"/>
            <a:ext cx="1981200" cy="70788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ট্যাবের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আওতায়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ট্যাব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239000" y="2743200"/>
            <a:ext cx="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  <p:bldP spid="10" grpId="0" animBg="1"/>
      <p:bldP spid="11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406" y="152400"/>
            <a:ext cx="8991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ফর্মুলা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09600" y="5444935"/>
            <a:ext cx="78486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ফর্মেটিং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টুলবারের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নীচে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লম্বা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দু’টি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অংশে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বিভক্ত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বারটিকে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ফর্মুলা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9248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MOTIAR\Motiar D. Content\Class Viii\Picture\পাঠ ২৩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2474237"/>
            <a:ext cx="7924800" cy="268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6701" y="117901"/>
            <a:ext cx="4419600" cy="83099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স্ট্যাটাস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8600" y="5142179"/>
            <a:ext cx="8534400" cy="95410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উইন্ডোর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সর্বনিম্নে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টাস্ক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বারকে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স্ট্যা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টাস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ডকুমেন্টের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স্ট্যাটাস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অবস্থা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অথবা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অফ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প্রদর্শিত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3" y="1143000"/>
            <a:ext cx="8154686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MOTIAR\Motiar D. Content\Class Viii\Picture\পাঠ ২৩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495800"/>
            <a:ext cx="8176809" cy="304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2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0234" y="120357"/>
            <a:ext cx="4339166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ট্যাব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E:\MOTIAR\Motiar D. Content\Class Viii\Picture\পাঠ ২৩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807739"/>
            <a:ext cx="7924800" cy="212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52400" y="1531203"/>
            <a:ext cx="8686800" cy="830997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উইন্ডোর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নীচে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বামদিকে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শীট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ট্যাব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সাধারণত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ওয়ার্কশীট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যেমন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: Sheet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7" y="2723231"/>
            <a:ext cx="7924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7417" y="5807739"/>
            <a:ext cx="2245783" cy="212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1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381000"/>
            <a:ext cx="6477000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 File </a:t>
            </a:r>
            <a:r>
              <a:rPr lang="bn-BD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b="1" u="sng" spc="150" dirty="0" smtClean="0">
              <a:ln w="11430"/>
              <a:solidFill>
                <a:schemeClr val="accent4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1905000"/>
            <a:ext cx="800099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44" r="8185" b="16129"/>
          <a:stretch/>
        </p:blipFill>
        <p:spPr bwMode="auto">
          <a:xfrm>
            <a:off x="2813255" y="1143000"/>
            <a:ext cx="6025945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 descr="E:\MOTIAR\Board\w 4.png"/>
          <p:cNvPicPr>
            <a:picLocks noChangeAspect="1" noChangeArrowheads="1"/>
          </p:cNvPicPr>
          <p:nvPr/>
        </p:nvPicPr>
        <p:blipFill rotWithShape="1">
          <a:blip r:embed="rId3"/>
          <a:srcRect r="50000"/>
          <a:stretch/>
        </p:blipFill>
        <p:spPr bwMode="auto">
          <a:xfrm>
            <a:off x="1981200" y="1143000"/>
            <a:ext cx="876299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866900" y="1143000"/>
            <a:ext cx="552449" cy="555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60639" y="1622323"/>
            <a:ext cx="609600" cy="549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57498" y="2268446"/>
            <a:ext cx="723901" cy="1008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56737" y="5725180"/>
            <a:ext cx="1905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4. Create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490246"/>
            <a:ext cx="1447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1. Office Button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448580"/>
            <a:ext cx="1447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2. New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276600"/>
            <a:ext cx="1524000" cy="83099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3. Blank Workbook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62800" y="4648200"/>
            <a:ext cx="723901" cy="1008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7627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77200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কি-বোর্ডের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ওয়ার্কশিট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খোলা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1942" y="1828800"/>
            <a:ext cx="7239000" cy="70788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Ctrl+n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ওয়ার্কশিট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Motiar\Desktop\Capture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71788"/>
            <a:ext cx="8077200" cy="2538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2874245"/>
            <a:ext cx="1371600" cy="3261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67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51497472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64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9800" y="762000"/>
            <a:ext cx="5334000" cy="769441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1115518" y="1066800"/>
            <a:ext cx="3227882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544288" y="1066800"/>
            <a:ext cx="3325978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: ২৩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962400"/>
            <a:ext cx="3934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সামছুজ্জামান</a:t>
            </a:r>
            <a:endParaRPr lang="en-US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আন্দিউড়া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উম্মেতুন্নেছা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0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0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6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 নং-০১</a:t>
            </a:r>
            <a:r>
              <a:rPr lang="en-US" sz="16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৭২৮৭৩৩১৪১</a:t>
            </a:r>
            <a:endParaRPr lang="bn-BD" sz="16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Jewel Rana\Desktop\jewel ++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05000"/>
            <a:ext cx="1905000" cy="1546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381000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124200"/>
            <a:ext cx="8001000" cy="1323439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নিকাশের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এমএস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BD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MOTIAR\D,contennt Picture 2\business_team_walking_sm_w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429000"/>
            <a:ext cx="598564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1"/>
            <a:ext cx="754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609600"/>
            <a:ext cx="5867400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ছবি</a:t>
            </a:r>
            <a:r>
              <a:rPr lang="en-US" sz="4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দুটো</a:t>
            </a:r>
            <a:r>
              <a:rPr lang="en-US" sz="4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দেখ</a:t>
            </a:r>
            <a:r>
              <a:rPr lang="en-US" sz="4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ও </a:t>
            </a:r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চিন্তা</a:t>
            </a:r>
            <a:r>
              <a:rPr lang="en-US" sz="4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</a:t>
            </a:r>
            <a:endParaRPr lang="en-US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876800"/>
            <a:ext cx="83058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কাজগুলো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কম্পিউটারের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প্রোগ্রামের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মাধ্যমে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2050" name="Picture 2" descr="E:\MOTIAR\Motiar D. Content\Class Viii\Picture\পাঠ ২৩\counting_math_animation_c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828800"/>
            <a:ext cx="3657600" cy="2514600"/>
          </a:xfrm>
          <a:prstGeom prst="rect">
            <a:avLst/>
          </a:prstGeom>
          <a:noFill/>
        </p:spPr>
      </p:pic>
      <p:pic>
        <p:nvPicPr>
          <p:cNvPr id="2051" name="Picture 3" descr="E:\MOTIAR\Motiar D. Content\Class Viii\Picture\পাঠ ২৩\m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1524000"/>
            <a:ext cx="3276600" cy="2819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33600" y="5029200"/>
            <a:ext cx="4495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</a:rPr>
              <a:t>Ms</a:t>
            </a:r>
            <a:r>
              <a:rPr lang="en-US" sz="5400" dirty="0" smtClean="0">
                <a:solidFill>
                  <a:schemeClr val="tx1"/>
                </a:solidFill>
              </a:rPr>
              <a:t>-Excel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743030">
            <a:off x="257807" y="1323020"/>
            <a:ext cx="2967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28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বিষয়-</a:t>
            </a:r>
            <a:endParaRPr lang="en-US" sz="28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1543050" y="228600"/>
            <a:ext cx="7372350" cy="3771900"/>
          </a:xfrm>
          <a:prstGeom prst="leftRightArrow">
            <a:avLst>
              <a:gd name="adj1" fmla="val 44697"/>
              <a:gd name="adj2" fmla="val 50000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en-US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E:\MOTIAR\Motiar D. Content\Class Viii\Picture\পাঠ ২৩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063049"/>
            <a:ext cx="3962400" cy="3309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57200"/>
            <a:ext cx="3134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00" b="1" u="sng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0"/>
            <a:ext cx="8534400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এমএস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এমএস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এক্সেলে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ইউণ্ডোর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Ms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excel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ওয়ার্ক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সিট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897" y="203366"/>
            <a:ext cx="586740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905000" y="5486400"/>
            <a:ext cx="1905000" cy="1295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All Programs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9" name="Right Arrow 8"/>
          <p:cNvSpPr/>
          <p:nvPr/>
        </p:nvSpPr>
        <p:spPr>
          <a:xfrm>
            <a:off x="3962400" y="5562600"/>
            <a:ext cx="1676400" cy="1143000"/>
          </a:xfrm>
          <a:prstGeom prst="rightArrow">
            <a:avLst/>
          </a:prstGeom>
          <a:solidFill>
            <a:srgbClr val="FF33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MS Office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715000" y="5486400"/>
            <a:ext cx="1752600" cy="1295400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MS Excel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76200" y="5486400"/>
            <a:ext cx="1752600" cy="1295400"/>
          </a:xfrm>
          <a:prstGeom prst="rightArrow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Start Button 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199"/>
            <a:ext cx="8382000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Oval 29"/>
          <p:cNvSpPr/>
          <p:nvPr/>
        </p:nvSpPr>
        <p:spPr>
          <a:xfrm>
            <a:off x="7543800" y="5562600"/>
            <a:ext cx="1371600" cy="1066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Click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52400" y="49530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04800" y="4572000"/>
            <a:ext cx="1676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895600" y="3810000"/>
            <a:ext cx="1676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715000" y="3429000"/>
            <a:ext cx="2438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3635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MOTIAR\Motiar D. Content\Class Viii\Picture\পাঠ ২৩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066800"/>
            <a:ext cx="36576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28899" y="152400"/>
            <a:ext cx="2667002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অথবা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971871"/>
            <a:ext cx="8153400" cy="120032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কম্পিউটারের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ডেস্কটপে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স্প্রেডসিট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প্রোগ্রামের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আইকনে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ডাবল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ক্লিক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করে</a:t>
            </a:r>
            <a:r>
              <a:rPr lang="en-US" sz="36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2400300" y="3162300"/>
            <a:ext cx="25908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590800" y="16002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5105400"/>
            <a:ext cx="7086600" cy="5847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স্প্রেডসিটে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অসংখ্য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ছোট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ছোট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ঘর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মিলে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ওয়ার্কসিট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415498"/>
            <a:ext cx="4267200" cy="830997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ওয়ার্কশীট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Motia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772399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5335"/>
          <a:stretch/>
        </p:blipFill>
        <p:spPr bwMode="auto">
          <a:xfrm>
            <a:off x="841529" y="2303205"/>
            <a:ext cx="7543800" cy="231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49" b="5437"/>
          <a:stretch/>
        </p:blipFill>
        <p:spPr bwMode="auto">
          <a:xfrm>
            <a:off x="841529" y="2514600"/>
            <a:ext cx="7546975" cy="3868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2189824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</a:t>
            </a:r>
            <a:r>
              <a:rPr lang="en-US" b="1" dirty="0" smtClean="0"/>
              <a:t>Book1 - Microsoft Excel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381000"/>
            <a:ext cx="5486400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029" y="1371600"/>
            <a:ext cx="8686800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উইনডোর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ওয়ার্কবুকের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7944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371</Words>
  <Application>Microsoft Office PowerPoint</Application>
  <PresentationFormat>On-screen Show (4:3)</PresentationFormat>
  <Paragraphs>73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Motiar</dc:creator>
  <cp:lastModifiedBy>Jewel Rana</cp:lastModifiedBy>
  <cp:revision>120</cp:revision>
  <dcterms:created xsi:type="dcterms:W3CDTF">2015-04-18T13:17:50Z</dcterms:created>
  <dcterms:modified xsi:type="dcterms:W3CDTF">2021-01-23T15:02:42Z</dcterms:modified>
</cp:coreProperties>
</file>