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75" r:id="rId9"/>
    <p:sldId id="264" r:id="rId10"/>
    <p:sldId id="265" r:id="rId11"/>
    <p:sldId id="274" r:id="rId12"/>
    <p:sldId id="266" r:id="rId13"/>
    <p:sldId id="272" r:id="rId14"/>
    <p:sldId id="273" r:id="rId15"/>
    <p:sldId id="267" r:id="rId16"/>
    <p:sldId id="268" r:id="rId17"/>
    <p:sldId id="269" r:id="rId18"/>
    <p:sldId id="270" r:id="rId19"/>
    <p:sldId id="271" r:id="rId2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D8D3A2-BF70-4971-9F88-A4E274821E1E}" type="datetimeFigureOut">
              <a:rPr lang="en-US" smtClean="0"/>
              <a:t>1/23/2021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3EBAF-0566-4BEB-B806-33DFDBCB06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12292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D8D3A2-BF70-4971-9F88-A4E274821E1E}" type="datetimeFigureOut">
              <a:rPr lang="en-US" smtClean="0"/>
              <a:t>1/23/2021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3EBAF-0566-4BEB-B806-33DFDBCB06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68840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D8D3A2-BF70-4971-9F88-A4E274821E1E}" type="datetimeFigureOut">
              <a:rPr lang="en-US" smtClean="0"/>
              <a:t>1/23/2021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3EBAF-0566-4BEB-B806-33DFDBCB06DA}" type="slidenum">
              <a:rPr lang="en-US" smtClean="0"/>
              <a:t>‹#›</a:t>
            </a:fld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704213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D8D3A2-BF70-4971-9F88-A4E274821E1E}" type="datetimeFigureOut">
              <a:rPr lang="en-US" smtClean="0"/>
              <a:t>1/23/2021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3EBAF-0566-4BEB-B806-33DFDBCB06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5530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D8D3A2-BF70-4971-9F88-A4E274821E1E}" type="datetimeFigureOut">
              <a:rPr lang="en-US" smtClean="0"/>
              <a:t>1/23/2021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3EBAF-0566-4BEB-B806-33DFDBCB06DA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00236307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D8D3A2-BF70-4971-9F88-A4E274821E1E}" type="datetimeFigureOut">
              <a:rPr lang="en-US" smtClean="0"/>
              <a:t>1/23/2021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3EBAF-0566-4BEB-B806-33DFDBCB06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286648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D8D3A2-BF70-4971-9F88-A4E274821E1E}" type="datetimeFigureOut">
              <a:rPr lang="en-US" smtClean="0"/>
              <a:t>1/23/2021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3EBAF-0566-4BEB-B806-33DFDBCB06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280044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D8D3A2-BF70-4971-9F88-A4E274821E1E}" type="datetimeFigureOut">
              <a:rPr lang="en-US" smtClean="0"/>
              <a:t>1/23/2021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3EBAF-0566-4BEB-B806-33DFDBCB06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87156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D8D3A2-BF70-4971-9F88-A4E274821E1E}" type="datetimeFigureOut">
              <a:rPr lang="en-US" smtClean="0"/>
              <a:t>1/23/2021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3EBAF-0566-4BEB-B806-33DFDBCB06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77718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D8D3A2-BF70-4971-9F88-A4E274821E1E}" type="datetimeFigureOut">
              <a:rPr lang="en-US" smtClean="0"/>
              <a:t>1/23/2021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3EBAF-0566-4BEB-B806-33DFDBCB06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9575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D8D3A2-BF70-4971-9F88-A4E274821E1E}" type="datetimeFigureOut">
              <a:rPr lang="en-US" smtClean="0"/>
              <a:t>1/23/2021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3EBAF-0566-4BEB-B806-33DFDBCB06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75094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D8D3A2-BF70-4971-9F88-A4E274821E1E}" type="datetimeFigureOut">
              <a:rPr lang="en-US" smtClean="0"/>
              <a:t>1/23/2021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3EBAF-0566-4BEB-B806-33DFDBCB06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45905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D8D3A2-BF70-4971-9F88-A4E274821E1E}" type="datetimeFigureOut">
              <a:rPr lang="en-US" smtClean="0"/>
              <a:t>1/23/2021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3EBAF-0566-4BEB-B806-33DFDBCB06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45004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D8D3A2-BF70-4971-9F88-A4E274821E1E}" type="datetimeFigureOut">
              <a:rPr lang="en-US" smtClean="0"/>
              <a:t>1/23/2021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3EBAF-0566-4BEB-B806-33DFDBCB06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87452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D8D3A2-BF70-4971-9F88-A4E274821E1E}" type="datetimeFigureOut">
              <a:rPr lang="en-US" smtClean="0"/>
              <a:t>1/23/2021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3EBAF-0566-4BEB-B806-33DFDBCB06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11841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D8D3A2-BF70-4971-9F88-A4E274821E1E}" type="datetimeFigureOut">
              <a:rPr lang="en-US" smtClean="0"/>
              <a:t>1/23/2021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3EBAF-0566-4BEB-B806-33DFDBCB06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01154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D8D3A2-BF70-4971-9F88-A4E274821E1E}" type="datetimeFigureOut">
              <a:rPr lang="en-US" smtClean="0"/>
              <a:t>1/23/2021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F523EBAF-0566-4BEB-B806-33DFDBCB06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94142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9" r:id="rId1"/>
    <p:sldLayoutId id="2147483730" r:id="rId2"/>
    <p:sldLayoutId id="2147483731" r:id="rId3"/>
    <p:sldLayoutId id="2147483732" r:id="rId4"/>
    <p:sldLayoutId id="2147483733" r:id="rId5"/>
    <p:sldLayoutId id="2147483734" r:id="rId6"/>
    <p:sldLayoutId id="2147483735" r:id="rId7"/>
    <p:sldLayoutId id="2147483736" r:id="rId8"/>
    <p:sldLayoutId id="2147483737" r:id="rId9"/>
    <p:sldLayoutId id="2147483738" r:id="rId10"/>
    <p:sldLayoutId id="2147483739" r:id="rId11"/>
    <p:sldLayoutId id="2147483740" r:id="rId12"/>
    <p:sldLayoutId id="2147483741" r:id="rId13"/>
    <p:sldLayoutId id="2147483742" r:id="rId14"/>
    <p:sldLayoutId id="2147483743" r:id="rId15"/>
    <p:sldLayoutId id="2147483744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7" Type="http://schemas.openxmlformats.org/officeDocument/2006/relationships/image" Target="../media/image27.jp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jpg"/><Relationship Id="rId5" Type="http://schemas.openxmlformats.org/officeDocument/2006/relationships/image" Target="../media/image25.jpg"/><Relationship Id="rId4" Type="http://schemas.openxmlformats.org/officeDocument/2006/relationships/image" Target="../media/image24.jp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jpg"/><Relationship Id="rId4" Type="http://schemas.openxmlformats.org/officeDocument/2006/relationships/image" Target="../media/image4.jp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g"/><Relationship Id="rId3" Type="http://schemas.openxmlformats.org/officeDocument/2006/relationships/image" Target="../media/image7.jpg"/><Relationship Id="rId7" Type="http://schemas.openxmlformats.org/officeDocument/2006/relationships/image" Target="../media/image11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g"/><Relationship Id="rId5" Type="http://schemas.openxmlformats.org/officeDocument/2006/relationships/image" Target="../media/image9.jpg"/><Relationship Id="rId10" Type="http://schemas.openxmlformats.org/officeDocument/2006/relationships/image" Target="../media/image14.jpg"/><Relationship Id="rId4" Type="http://schemas.openxmlformats.org/officeDocument/2006/relationships/image" Target="../media/image8.jpg"/><Relationship Id="rId9" Type="http://schemas.openxmlformats.org/officeDocument/2006/relationships/image" Target="../media/image13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jpg"/><Relationship Id="rId5" Type="http://schemas.openxmlformats.org/officeDocument/2006/relationships/image" Target="../media/image20.jpg"/><Relationship Id="rId4" Type="http://schemas.openxmlformats.org/officeDocument/2006/relationships/image" Target="../media/image19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F2B1FE7-04A3-474A-ADFD-F0B20F0764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D4E97E9-B94A-4E5C-B97B-EAA015176D93}"/>
              </a:ext>
            </a:extLst>
          </p:cNvPr>
          <p:cNvSpPr txBox="1"/>
          <p:nvPr/>
        </p:nvSpPr>
        <p:spPr>
          <a:xfrm>
            <a:off x="5669280" y="464232"/>
            <a:ext cx="586622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</a:t>
            </a:r>
            <a:r>
              <a:rPr lang="as-IN" sz="80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্</a:t>
            </a:r>
            <a:r>
              <a:rPr lang="en-US" sz="80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</a:t>
            </a:r>
            <a:r>
              <a:rPr lang="as-IN" sz="80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া</a:t>
            </a:r>
            <a:r>
              <a:rPr lang="en-US" sz="80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গত</a:t>
            </a:r>
            <a:r>
              <a:rPr lang="as-IN" sz="80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</a:t>
            </a:r>
            <a:r>
              <a:rPr lang="en-US" sz="80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as-IN" sz="80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</a:t>
            </a:r>
            <a:r>
              <a:rPr lang="en-US" sz="80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</a:t>
            </a:r>
            <a:r>
              <a:rPr lang="as-IN" sz="80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া</a:t>
            </a:r>
            <a:r>
              <a:rPr lang="en-US" sz="80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ই</a:t>
            </a:r>
            <a:r>
              <a:rPr lang="as-IN" sz="80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</a:t>
            </a:r>
            <a:r>
              <a:rPr lang="en-US" sz="80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ে </a:t>
            </a:r>
          </a:p>
        </p:txBody>
      </p:sp>
    </p:spTree>
    <p:extLst>
      <p:ext uri="{BB962C8B-B14F-4D97-AF65-F5344CB8AC3E}">
        <p14:creationId xmlns:p14="http://schemas.microsoft.com/office/powerpoint/2010/main" val="214297640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23681C9-5DFE-488A-810B-BCDF936A940F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B0F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01777BC0-CD48-4E64-B0A0-0F565B413F05}"/>
              </a:ext>
            </a:extLst>
          </p:cNvPr>
          <p:cNvSpPr txBox="1"/>
          <p:nvPr/>
        </p:nvSpPr>
        <p:spPr>
          <a:xfrm>
            <a:off x="422032" y="510465"/>
            <a:ext cx="11282288" cy="923330"/>
          </a:xfrm>
          <a:prstGeom prst="rect">
            <a:avLst/>
          </a:prstGeom>
          <a:solidFill>
            <a:srgbClr val="002060"/>
          </a:solidFill>
          <a:scene3d>
            <a:camera prst="orthographicFront"/>
            <a:lightRig rig="threePt" dir="t"/>
          </a:scene3d>
          <a:sp3d>
            <a:bevelT prst="convex"/>
          </a:sp3d>
        </p:spPr>
        <p:txBody>
          <a:bodyPr wrap="square" rtlCol="0">
            <a:spAutoFit/>
          </a:bodyPr>
          <a:lstStyle/>
          <a:p>
            <a:r>
              <a:rPr lang="bn-BD" sz="54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যুক্তবর্ণ</a:t>
            </a:r>
            <a:r>
              <a:rPr lang="en-US" sz="54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গুলো</a:t>
            </a:r>
            <a:r>
              <a:rPr lang="bn-BD" sz="54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54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ভেঙ্গে দেখা</a:t>
            </a:r>
            <a:r>
              <a:rPr lang="bn-IN" sz="54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ই ও</a:t>
            </a:r>
            <a:r>
              <a:rPr lang="bn-BD" sz="54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নতুন শব্দ তৈরি করি । </a:t>
            </a:r>
            <a:r>
              <a:rPr lang="en-US" sz="54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AE362730-6C4C-48C8-B405-FCB164F36F24}"/>
              </a:ext>
            </a:extLst>
          </p:cNvPr>
          <p:cNvSpPr/>
          <p:nvPr/>
        </p:nvSpPr>
        <p:spPr>
          <a:xfrm>
            <a:off x="873670" y="1931954"/>
            <a:ext cx="1684902" cy="80054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4800" dirty="0">
                <a:latin typeface="NikoshBAN" panose="02000000000000000000" pitchFamily="2" charset="0"/>
                <a:cs typeface="NikoshBAN" panose="02000000000000000000" pitchFamily="2" charset="0"/>
              </a:rPr>
              <a:t>সুন্দর</a:t>
            </a:r>
            <a:r>
              <a:rPr lang="bn-BD" sz="5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5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4B36CE23-BF55-4122-B250-A7317DFB20BA}"/>
              </a:ext>
            </a:extLst>
          </p:cNvPr>
          <p:cNvSpPr/>
          <p:nvPr/>
        </p:nvSpPr>
        <p:spPr>
          <a:xfrm>
            <a:off x="2848652" y="1963191"/>
            <a:ext cx="1080288" cy="80054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4800" dirty="0">
                <a:latin typeface="NikoshBAN" panose="02000000000000000000" pitchFamily="2" charset="0"/>
                <a:cs typeface="NikoshBAN" panose="02000000000000000000" pitchFamily="2" charset="0"/>
              </a:rPr>
              <a:t>ন্দ</a:t>
            </a:r>
            <a:endParaRPr lang="en-US" sz="4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6AFE8BE8-547D-4A4F-A74E-6D71CB3B61AC}"/>
              </a:ext>
            </a:extLst>
          </p:cNvPr>
          <p:cNvSpPr/>
          <p:nvPr/>
        </p:nvSpPr>
        <p:spPr>
          <a:xfrm>
            <a:off x="4304925" y="1963190"/>
            <a:ext cx="1020986" cy="76930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5400" dirty="0">
                <a:latin typeface="NikoshBAN" panose="02000000000000000000" pitchFamily="2" charset="0"/>
                <a:cs typeface="NikoshBAN" panose="02000000000000000000" pitchFamily="2" charset="0"/>
              </a:rPr>
              <a:t>ন </a:t>
            </a:r>
            <a:endParaRPr lang="en-US" sz="5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F7EB3659-72C5-4986-A552-30AFB2964FF2}"/>
              </a:ext>
            </a:extLst>
          </p:cNvPr>
          <p:cNvSpPr/>
          <p:nvPr/>
        </p:nvSpPr>
        <p:spPr>
          <a:xfrm>
            <a:off x="5699013" y="1962711"/>
            <a:ext cx="1049307" cy="76930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5400" dirty="0">
                <a:latin typeface="NikoshBAN" panose="02000000000000000000" pitchFamily="2" charset="0"/>
                <a:cs typeface="NikoshBAN" panose="02000000000000000000" pitchFamily="2" charset="0"/>
              </a:rPr>
              <a:t> দ </a:t>
            </a:r>
            <a:endParaRPr lang="en-US" sz="5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412BEF93-915B-4837-9535-7B5086AA096C}"/>
              </a:ext>
            </a:extLst>
          </p:cNvPr>
          <p:cNvSpPr/>
          <p:nvPr/>
        </p:nvSpPr>
        <p:spPr>
          <a:xfrm>
            <a:off x="7722720" y="1906261"/>
            <a:ext cx="2365520" cy="9144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5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dirty="0" err="1">
                <a:latin typeface="NikoshBAN" panose="02000000000000000000" pitchFamily="2" charset="0"/>
                <a:cs typeface="NikoshBAN" panose="02000000000000000000" pitchFamily="2" charset="0"/>
              </a:rPr>
              <a:t>অনিন্দ্য</a:t>
            </a:r>
            <a:r>
              <a:rPr lang="en-US" sz="4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5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5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10541ABA-E200-4FAA-AAE6-A4409F369B16}"/>
              </a:ext>
            </a:extLst>
          </p:cNvPr>
          <p:cNvSpPr/>
          <p:nvPr/>
        </p:nvSpPr>
        <p:spPr>
          <a:xfrm>
            <a:off x="887163" y="2988949"/>
            <a:ext cx="1671408" cy="87115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4800" dirty="0">
                <a:latin typeface="NikoshBAN" panose="02000000000000000000" pitchFamily="2" charset="0"/>
                <a:cs typeface="NikoshBAN" panose="02000000000000000000" pitchFamily="2" charset="0"/>
              </a:rPr>
              <a:t>বেঙ্গল</a:t>
            </a:r>
            <a:endParaRPr lang="en-US" sz="4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E779DA7E-ED89-496E-AD69-73E32611C7DF}"/>
              </a:ext>
            </a:extLst>
          </p:cNvPr>
          <p:cNvSpPr/>
          <p:nvPr/>
        </p:nvSpPr>
        <p:spPr>
          <a:xfrm>
            <a:off x="2848652" y="2979812"/>
            <a:ext cx="1074022" cy="86066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4800" dirty="0">
                <a:latin typeface="NikoshBAN" panose="02000000000000000000" pitchFamily="2" charset="0"/>
                <a:cs typeface="NikoshBAN" panose="02000000000000000000" pitchFamily="2" charset="0"/>
              </a:rPr>
              <a:t>ঙ্গ</a:t>
            </a:r>
            <a:r>
              <a:rPr lang="bn-BD" sz="4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4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47572908-58E6-43F6-A66F-D2D662FA19F2}"/>
              </a:ext>
            </a:extLst>
          </p:cNvPr>
          <p:cNvSpPr/>
          <p:nvPr/>
        </p:nvSpPr>
        <p:spPr>
          <a:xfrm>
            <a:off x="4304925" y="2995477"/>
            <a:ext cx="1020987" cy="86066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IN" sz="4800" dirty="0">
                <a:latin typeface="NikoshBAN" panose="02000000000000000000" pitchFamily="2" charset="0"/>
                <a:cs typeface="NikoshBAN" panose="02000000000000000000" pitchFamily="2" charset="0"/>
              </a:rPr>
              <a:t>ঙ</a:t>
            </a:r>
            <a:endParaRPr lang="en-US" sz="4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8FB6843B-DEB2-4DE8-84D7-90EF0E613390}"/>
              </a:ext>
            </a:extLst>
          </p:cNvPr>
          <p:cNvSpPr/>
          <p:nvPr/>
        </p:nvSpPr>
        <p:spPr>
          <a:xfrm>
            <a:off x="5728387" y="2964940"/>
            <a:ext cx="1019933" cy="880119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4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গ</a:t>
            </a:r>
            <a:r>
              <a:rPr lang="bn-IN" sz="4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4400" dirty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endParaRPr lang="en-US" sz="4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06ECFEE8-1256-4878-9FA6-59B06D8B88A5}"/>
              </a:ext>
            </a:extLst>
          </p:cNvPr>
          <p:cNvSpPr/>
          <p:nvPr/>
        </p:nvSpPr>
        <p:spPr>
          <a:xfrm>
            <a:off x="7760159" y="2988949"/>
            <a:ext cx="2365520" cy="86559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4400" dirty="0">
                <a:latin typeface="NikoshBAN" panose="02000000000000000000" pitchFamily="2" charset="0"/>
                <a:cs typeface="NikoshBAN" panose="02000000000000000000" pitchFamily="2" charset="0"/>
              </a:rPr>
              <a:t>বা</a:t>
            </a:r>
            <a:r>
              <a:rPr lang="en-US" sz="4400" dirty="0" err="1">
                <a:latin typeface="NikoshBAN" panose="02000000000000000000" pitchFamily="2" charset="0"/>
                <a:cs typeface="NikoshBAN" panose="02000000000000000000" pitchFamily="2" charset="0"/>
              </a:rPr>
              <a:t>ঙ্গালি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2104D014-2BDB-4074-8E43-1DC1BB3D3451}"/>
              </a:ext>
            </a:extLst>
          </p:cNvPr>
          <p:cNvSpPr/>
          <p:nvPr/>
        </p:nvSpPr>
        <p:spPr>
          <a:xfrm>
            <a:off x="873670" y="3988319"/>
            <a:ext cx="1671408" cy="91152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4800" dirty="0">
                <a:latin typeface="NikoshBAN" panose="02000000000000000000" pitchFamily="2" charset="0"/>
                <a:cs typeface="NikoshBAN" panose="02000000000000000000" pitchFamily="2" charset="0"/>
              </a:rPr>
              <a:t>সম্পদ</a:t>
            </a:r>
            <a:r>
              <a:rPr lang="bn-BD" sz="4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4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C25BD193-06B0-4B54-B34E-77EA0CBED855}"/>
              </a:ext>
            </a:extLst>
          </p:cNvPr>
          <p:cNvSpPr/>
          <p:nvPr/>
        </p:nvSpPr>
        <p:spPr>
          <a:xfrm>
            <a:off x="4274943" y="4056486"/>
            <a:ext cx="1050968" cy="84336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4400" dirty="0">
                <a:latin typeface="NikoshBAN" panose="02000000000000000000" pitchFamily="2" charset="0"/>
                <a:cs typeface="NikoshBAN" panose="02000000000000000000" pitchFamily="2" charset="0"/>
              </a:rPr>
              <a:t>ম</a:t>
            </a:r>
            <a:endParaRPr lang="en-US" sz="4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959B6C96-63A1-4897-B65E-498F75C05BC2}"/>
              </a:ext>
            </a:extLst>
          </p:cNvPr>
          <p:cNvSpPr txBox="1"/>
          <p:nvPr/>
        </p:nvSpPr>
        <p:spPr>
          <a:xfrm>
            <a:off x="5787740" y="4060447"/>
            <a:ext cx="960579" cy="83099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IN" sz="4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4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</a:t>
            </a:r>
            <a:endParaRPr lang="en-US" sz="48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9E30A01B-8E98-4C81-9BFE-EDE66A5AB613}"/>
              </a:ext>
            </a:extLst>
          </p:cNvPr>
          <p:cNvSpPr/>
          <p:nvPr/>
        </p:nvSpPr>
        <p:spPr>
          <a:xfrm>
            <a:off x="2833572" y="4056487"/>
            <a:ext cx="1057242" cy="84336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4800" dirty="0">
                <a:latin typeface="NikoshBAN" panose="02000000000000000000" pitchFamily="2" charset="0"/>
                <a:cs typeface="NikoshBAN" panose="02000000000000000000" pitchFamily="2" charset="0"/>
              </a:rPr>
              <a:t>ম্প</a:t>
            </a:r>
            <a:endParaRPr lang="en-US" sz="4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0E7CF85E-D890-41B3-94CC-CFCEAF9F01A4}"/>
              </a:ext>
            </a:extLst>
          </p:cNvPr>
          <p:cNvSpPr/>
          <p:nvPr/>
        </p:nvSpPr>
        <p:spPr>
          <a:xfrm flipH="1">
            <a:off x="7760159" y="4056486"/>
            <a:ext cx="2365520" cy="83099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800" dirty="0" err="1">
                <a:latin typeface="NikoshBAN" panose="02000000000000000000" pitchFamily="2" charset="0"/>
                <a:cs typeface="NikoshBAN" panose="02000000000000000000" pitchFamily="2" charset="0"/>
              </a:rPr>
              <a:t>কম্পিউটার</a:t>
            </a:r>
            <a:endParaRPr lang="en-US" sz="48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endParaRPr lang="en-US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30B8F14C-170E-40CF-AFD7-7D3D2844ED51}"/>
              </a:ext>
            </a:extLst>
          </p:cNvPr>
          <p:cNvSpPr/>
          <p:nvPr/>
        </p:nvSpPr>
        <p:spPr>
          <a:xfrm>
            <a:off x="887163" y="5115929"/>
            <a:ext cx="1693287" cy="88011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800" dirty="0" err="1">
                <a:latin typeface="NikoshBAN" panose="02000000000000000000" pitchFamily="2" charset="0"/>
                <a:cs typeface="NikoshBAN" panose="02000000000000000000" pitchFamily="2" charset="0"/>
              </a:rPr>
              <a:t>বিলুপ্ত</a:t>
            </a:r>
            <a:endParaRPr lang="en-US" sz="4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DB244110-376E-4253-AD16-1652AF8C1606}"/>
              </a:ext>
            </a:extLst>
          </p:cNvPr>
          <p:cNvSpPr/>
          <p:nvPr/>
        </p:nvSpPr>
        <p:spPr>
          <a:xfrm>
            <a:off x="2833572" y="5115929"/>
            <a:ext cx="1057242" cy="88011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4800" dirty="0">
                <a:latin typeface="NikoshBAN" panose="02000000000000000000" pitchFamily="2" charset="0"/>
                <a:cs typeface="NikoshBAN" panose="02000000000000000000" pitchFamily="2" charset="0"/>
              </a:rPr>
              <a:t>প্ত</a:t>
            </a:r>
            <a:r>
              <a:rPr lang="bn-BD" sz="4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4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956777DB-FB75-4A17-BF07-2BCB2BF606C6}"/>
              </a:ext>
            </a:extLst>
          </p:cNvPr>
          <p:cNvSpPr/>
          <p:nvPr/>
        </p:nvSpPr>
        <p:spPr>
          <a:xfrm>
            <a:off x="4304925" y="5115929"/>
            <a:ext cx="1020986" cy="88011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4400" dirty="0">
                <a:latin typeface="NikoshBAN" panose="02000000000000000000" pitchFamily="2" charset="0"/>
                <a:cs typeface="NikoshBAN" panose="02000000000000000000" pitchFamily="2" charset="0"/>
              </a:rPr>
              <a:t>প</a:t>
            </a:r>
            <a:endParaRPr lang="en-US" sz="4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B8C9F5AC-D321-4CD9-9A0F-9765326E9968}"/>
              </a:ext>
            </a:extLst>
          </p:cNvPr>
          <p:cNvSpPr/>
          <p:nvPr/>
        </p:nvSpPr>
        <p:spPr>
          <a:xfrm>
            <a:off x="5787741" y="5115929"/>
            <a:ext cx="960578" cy="88011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4400" dirty="0">
                <a:latin typeface="NikoshBAN" panose="02000000000000000000" pitchFamily="2" charset="0"/>
                <a:cs typeface="NikoshBAN" panose="02000000000000000000" pitchFamily="2" charset="0"/>
              </a:rPr>
              <a:t>ত</a:t>
            </a:r>
            <a:endParaRPr lang="en-US" sz="4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C06DCA9A-9E15-498A-91EF-780B1B60331F}"/>
              </a:ext>
            </a:extLst>
          </p:cNvPr>
          <p:cNvSpPr/>
          <p:nvPr/>
        </p:nvSpPr>
        <p:spPr>
          <a:xfrm>
            <a:off x="7760159" y="5115928"/>
            <a:ext cx="2365520" cy="88011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4800" dirty="0">
                <a:latin typeface="NikoshBAN" panose="02000000000000000000" pitchFamily="2" charset="0"/>
                <a:cs typeface="NikoshBAN" panose="02000000000000000000" pitchFamily="2" charset="0"/>
              </a:rPr>
              <a:t>স</a:t>
            </a:r>
            <a:r>
              <a:rPr lang="en-US" sz="4800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প্তাহ</a:t>
            </a:r>
            <a:endParaRPr lang="en-US" sz="4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08324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6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2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2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4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1" grpId="0" animBg="1"/>
      <p:bldP spid="42" grpId="0" animBg="1"/>
      <p:bldP spid="43" grpId="0" animBg="1"/>
      <p:bldP spid="44" grpId="0" animBg="1"/>
      <p:bldP spid="4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B8D64015-B88B-4EF9-ADFB-33C0B4E78C55}"/>
              </a:ext>
            </a:extLst>
          </p:cNvPr>
          <p:cNvSpPr/>
          <p:nvPr/>
        </p:nvSpPr>
        <p:spPr>
          <a:xfrm>
            <a:off x="3334044" y="211015"/>
            <a:ext cx="4867422" cy="956603"/>
          </a:xfrm>
          <a:prstGeom prst="roundRect">
            <a:avLst/>
          </a:prstGeom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চ</a:t>
            </a:r>
            <a:r>
              <a:rPr lang="as-IN" sz="32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ল</a:t>
            </a:r>
            <a:r>
              <a:rPr lang="en-US" sz="32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as-IN" sz="32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</a:t>
            </a:r>
            <a:r>
              <a:rPr lang="en-US" sz="3200" b="1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িছু</a:t>
            </a:r>
            <a:r>
              <a:rPr lang="en-US" sz="32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শব্দের</a:t>
            </a:r>
            <a:r>
              <a:rPr lang="en-US" sz="32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অর্</a:t>
            </a:r>
            <a:r>
              <a:rPr lang="as-IN" sz="32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থ</a:t>
            </a:r>
            <a:r>
              <a:rPr lang="en-US" sz="32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as-IN" sz="32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</a:t>
            </a:r>
            <a:r>
              <a:rPr lang="en-US" sz="32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ে</a:t>
            </a:r>
            <a:r>
              <a:rPr lang="as-IN" sz="32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</a:t>
            </a:r>
            <a:r>
              <a:rPr lang="en-US" sz="32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ে </a:t>
            </a:r>
            <a:r>
              <a:rPr lang="as-IN" sz="32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</a:t>
            </a:r>
            <a:r>
              <a:rPr lang="en-US" sz="32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ে</a:t>
            </a:r>
            <a:r>
              <a:rPr lang="as-IN" sz="32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ই</a:t>
            </a:r>
            <a:r>
              <a:rPr lang="en-US" sz="32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9423C08-9AE1-48B6-93FA-D9344B102B9C}"/>
              </a:ext>
            </a:extLst>
          </p:cNvPr>
          <p:cNvSpPr txBox="1"/>
          <p:nvPr/>
        </p:nvSpPr>
        <p:spPr>
          <a:xfrm>
            <a:off x="633047" y="1716260"/>
            <a:ext cx="154744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অ</a:t>
            </a:r>
            <a:r>
              <a:rPr lang="as-IN" sz="4000" dirty="0">
                <a:latin typeface="NikoshBAN" panose="02000000000000000000" pitchFamily="2" charset="0"/>
                <a:cs typeface="NikoshBAN" panose="02000000000000000000" pitchFamily="2" charset="0"/>
              </a:rPr>
              <a:t>ব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লুপ্ত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A7B3F70-D326-467B-8B21-19BB865B4FD1}"/>
              </a:ext>
            </a:extLst>
          </p:cNvPr>
          <p:cNvSpPr txBox="1"/>
          <p:nvPr/>
        </p:nvSpPr>
        <p:spPr>
          <a:xfrm>
            <a:off x="2180493" y="1631852"/>
            <a:ext cx="7033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= </a:t>
            </a:r>
            <a:r>
              <a:rPr lang="en-US" sz="4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47236DE-C209-4D3F-95A6-9A169EFFDCD0}"/>
              </a:ext>
            </a:extLst>
          </p:cNvPr>
          <p:cNvSpPr txBox="1"/>
          <p:nvPr/>
        </p:nvSpPr>
        <p:spPr>
          <a:xfrm>
            <a:off x="3193367" y="1716260"/>
            <a:ext cx="36013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য</a:t>
            </a:r>
            <a:r>
              <a:rPr lang="as-IN" sz="4000" dirty="0">
                <a:latin typeface="NikoshBAN" panose="02000000000000000000" pitchFamily="2" charset="0"/>
                <a:cs typeface="NikoshBAN" panose="02000000000000000000" pitchFamily="2" charset="0"/>
              </a:rPr>
              <a:t>া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as-IN" sz="4000" dirty="0">
                <a:latin typeface="NikoshBAN" panose="02000000000000000000" pitchFamily="2" charset="0"/>
                <a:cs typeface="NikoshBAN" panose="02000000000000000000" pitchFamily="2" charset="0"/>
              </a:rPr>
              <a:t>ল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ো</a:t>
            </a:r>
            <a:r>
              <a:rPr lang="as-IN" sz="4000" dirty="0">
                <a:latin typeface="NikoshBAN" panose="02000000000000000000" pitchFamily="2" charset="0"/>
                <a:cs typeface="NikoshBAN" panose="02000000000000000000" pitchFamily="2" charset="0"/>
              </a:rPr>
              <a:t>প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পে</a:t>
            </a:r>
            <a:r>
              <a:rPr lang="as-IN" sz="4000" dirty="0">
                <a:latin typeface="NikoshBAN" panose="02000000000000000000" pitchFamily="2" charset="0"/>
                <a:cs typeface="NikoshBAN" panose="02000000000000000000" pitchFamily="2" charset="0"/>
              </a:rPr>
              <a:t>য়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েছে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। 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2A226A8-7E9B-4AA2-A10A-2E783EECEA14}"/>
              </a:ext>
            </a:extLst>
          </p:cNvPr>
          <p:cNvSpPr txBox="1"/>
          <p:nvPr/>
        </p:nvSpPr>
        <p:spPr>
          <a:xfrm>
            <a:off x="647114" y="2553227"/>
            <a:ext cx="140677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অ</a:t>
            </a:r>
            <a:r>
              <a:rPr lang="as-IN" sz="4000" dirty="0">
                <a:latin typeface="NikoshBAN" panose="02000000000000000000" pitchFamily="2" charset="0"/>
                <a:cs typeface="NikoshBAN" panose="02000000000000000000" pitchFamily="2" charset="0"/>
              </a:rPr>
              <a:t>ম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ূ</a:t>
            </a:r>
            <a:r>
              <a:rPr lang="as-IN" sz="4000" dirty="0">
                <a:latin typeface="NikoshBAN" panose="02000000000000000000" pitchFamily="2" charset="0"/>
                <a:cs typeface="NikoshBAN" panose="02000000000000000000" pitchFamily="2" charset="0"/>
              </a:rPr>
              <a:t>ল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্</a:t>
            </a:r>
            <a:r>
              <a:rPr lang="as-IN" sz="4000" dirty="0">
                <a:latin typeface="NikoshBAN" panose="02000000000000000000" pitchFamily="2" charset="0"/>
                <a:cs typeface="NikoshBAN" panose="02000000000000000000" pitchFamily="2" charset="0"/>
              </a:rPr>
              <a:t>য</a:t>
            </a:r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6D21B16-0683-4278-BF31-37AA189D074A}"/>
              </a:ext>
            </a:extLst>
          </p:cNvPr>
          <p:cNvSpPr/>
          <p:nvPr/>
        </p:nvSpPr>
        <p:spPr>
          <a:xfrm>
            <a:off x="2034781" y="2512815"/>
            <a:ext cx="75533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 =</a:t>
            </a:r>
            <a:endParaRPr lang="en-US" sz="40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76579F1-C6C9-45AF-B9F2-59EAB77912C1}"/>
              </a:ext>
            </a:extLst>
          </p:cNvPr>
          <p:cNvSpPr txBox="1"/>
          <p:nvPr/>
        </p:nvSpPr>
        <p:spPr>
          <a:xfrm>
            <a:off x="3151160" y="2610525"/>
            <a:ext cx="509251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য</a:t>
            </a:r>
            <a:r>
              <a:rPr lang="as-IN" sz="4000" dirty="0">
                <a:latin typeface="NikoshBAN" panose="02000000000000000000" pitchFamily="2" charset="0"/>
                <a:cs typeface="NikoshBAN" panose="02000000000000000000" pitchFamily="2" charset="0"/>
              </a:rPr>
              <a:t>া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র </a:t>
            </a:r>
            <a:r>
              <a:rPr lang="as-IN" sz="4000" dirty="0">
                <a:latin typeface="NikoshBAN" panose="02000000000000000000" pitchFamily="2" charset="0"/>
                <a:cs typeface="NikoshBAN" panose="02000000000000000000" pitchFamily="2" charset="0"/>
              </a:rPr>
              <a:t>ম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ূ</a:t>
            </a:r>
            <a:r>
              <a:rPr lang="as-IN" sz="4000" dirty="0">
                <a:latin typeface="NikoshBAN" panose="02000000000000000000" pitchFamily="2" charset="0"/>
                <a:cs typeface="NikoshBAN" panose="02000000000000000000" pitchFamily="2" charset="0"/>
              </a:rPr>
              <a:t>ল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্</a:t>
            </a:r>
            <a:r>
              <a:rPr lang="as-IN" sz="4000" dirty="0">
                <a:latin typeface="NikoshBAN" panose="02000000000000000000" pitchFamily="2" charset="0"/>
                <a:cs typeface="NikoshBAN" panose="02000000000000000000" pitchFamily="2" charset="0"/>
              </a:rPr>
              <a:t>য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as-IN" sz="4000" dirty="0">
                <a:latin typeface="NikoshBAN" panose="02000000000000000000" pitchFamily="2" charset="0"/>
                <a:cs typeface="NikoshBAN" panose="02000000000000000000" pitchFamily="2" charset="0"/>
              </a:rPr>
              <a:t>ন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ির্</a:t>
            </a:r>
            <a:r>
              <a:rPr lang="as-IN" sz="4000" dirty="0">
                <a:latin typeface="NikoshBAN" panose="02000000000000000000" pitchFamily="2" charset="0"/>
                <a:cs typeface="NikoshBAN" panose="02000000000000000000" pitchFamily="2" charset="0"/>
              </a:rPr>
              <a:t>ধ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া</a:t>
            </a:r>
            <a:r>
              <a:rPr lang="as-IN" sz="4000" dirty="0">
                <a:latin typeface="NikoshBAN" panose="02000000000000000000" pitchFamily="2" charset="0"/>
                <a:cs typeface="NikoshBAN" panose="02000000000000000000" pitchFamily="2" charset="0"/>
              </a:rPr>
              <a:t>র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ণ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করা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যায়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না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। 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8DD6268-C600-4E26-979A-5829388EA4EF}"/>
              </a:ext>
            </a:extLst>
          </p:cNvPr>
          <p:cNvSpPr txBox="1"/>
          <p:nvPr/>
        </p:nvSpPr>
        <p:spPr>
          <a:xfrm>
            <a:off x="647114" y="3429000"/>
            <a:ext cx="138766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র</a:t>
            </a:r>
            <a:r>
              <a:rPr lang="as-IN" sz="4000" dirty="0">
                <a:latin typeface="NikoshBAN" panose="02000000000000000000" pitchFamily="2" charset="0"/>
                <a:cs typeface="NikoshBAN" panose="02000000000000000000" pitchFamily="2" charset="0"/>
              </a:rPr>
              <a:t>য়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্</a:t>
            </a:r>
            <a:r>
              <a:rPr lang="as-IN" sz="4000" dirty="0">
                <a:latin typeface="NikoshBAN" panose="02000000000000000000" pitchFamily="2" charset="0"/>
                <a:cs typeface="NikoshBAN" panose="02000000000000000000" pitchFamily="2" charset="0"/>
              </a:rPr>
              <a:t>য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া</a:t>
            </a:r>
            <a:r>
              <a:rPr lang="as-IN" sz="4000" dirty="0">
                <a:latin typeface="NikoshBAN" panose="02000000000000000000" pitchFamily="2" charset="0"/>
                <a:cs typeface="NikoshBAN" panose="02000000000000000000" pitchFamily="2" charset="0"/>
              </a:rPr>
              <a:t>ল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418A312-6363-4158-A732-275BC6A8CB58}"/>
              </a:ext>
            </a:extLst>
          </p:cNvPr>
          <p:cNvSpPr/>
          <p:nvPr/>
        </p:nvSpPr>
        <p:spPr>
          <a:xfrm>
            <a:off x="2034777" y="3328742"/>
            <a:ext cx="75533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 =</a:t>
            </a:r>
            <a:endParaRPr lang="en-US" sz="40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A240A34-BEED-4693-9906-AFD394461F4D}"/>
              </a:ext>
            </a:extLst>
          </p:cNvPr>
          <p:cNvSpPr txBox="1"/>
          <p:nvPr/>
        </p:nvSpPr>
        <p:spPr>
          <a:xfrm>
            <a:off x="3151160" y="3462589"/>
            <a:ext cx="37842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র</a:t>
            </a:r>
            <a:r>
              <a:rPr lang="as-IN" sz="4000" dirty="0">
                <a:latin typeface="NikoshBAN" panose="02000000000000000000" pitchFamily="2" charset="0"/>
                <a:cs typeface="NikoshBAN" panose="02000000000000000000" pitchFamily="2" charset="0"/>
              </a:rPr>
              <a:t>া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জ</a:t>
            </a:r>
            <a:r>
              <a:rPr lang="as-IN" sz="4000" dirty="0">
                <a:latin typeface="NikoshBAN" panose="02000000000000000000" pitchFamily="2" charset="0"/>
                <a:cs typeface="NikoshBAN" panose="02000000000000000000" pitchFamily="2" charset="0"/>
              </a:rPr>
              <a:t>ক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ী</a:t>
            </a:r>
            <a:r>
              <a:rPr lang="as-IN" sz="4000" dirty="0">
                <a:latin typeface="NikoshBAN" panose="02000000000000000000" pitchFamily="2" charset="0"/>
                <a:cs typeface="NikoshBAN" panose="02000000000000000000" pitchFamily="2" charset="0"/>
              </a:rPr>
              <a:t>য়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। 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905B3F8-5D85-4745-AFAE-1156E0D491BD}"/>
              </a:ext>
            </a:extLst>
          </p:cNvPr>
          <p:cNvSpPr txBox="1"/>
          <p:nvPr/>
        </p:nvSpPr>
        <p:spPr>
          <a:xfrm>
            <a:off x="633047" y="4075331"/>
            <a:ext cx="14017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কর্তব্য</a:t>
            </a:r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EA9E5F0-1B0F-4F61-A4EB-966CECE4F274}"/>
              </a:ext>
            </a:extLst>
          </p:cNvPr>
          <p:cNvSpPr txBox="1"/>
          <p:nvPr/>
        </p:nvSpPr>
        <p:spPr>
          <a:xfrm>
            <a:off x="2180493" y="4013775"/>
            <a:ext cx="7033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=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D45314C-6AD4-4FEE-ABAA-032497853407}"/>
              </a:ext>
            </a:extLst>
          </p:cNvPr>
          <p:cNvSpPr txBox="1"/>
          <p:nvPr/>
        </p:nvSpPr>
        <p:spPr>
          <a:xfrm>
            <a:off x="3151160" y="4075331"/>
            <a:ext cx="355912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য</a:t>
            </a:r>
            <a:r>
              <a:rPr lang="as-IN" sz="4000" dirty="0">
                <a:latin typeface="NikoshBAN" panose="02000000000000000000" pitchFamily="2" charset="0"/>
                <a:cs typeface="NikoshBAN" panose="02000000000000000000" pitchFamily="2" charset="0"/>
              </a:rPr>
              <a:t>া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as-IN" sz="4000" dirty="0">
                <a:latin typeface="NikoshBAN" panose="02000000000000000000" pitchFamily="2" charset="0"/>
                <a:cs typeface="NikoshBAN" panose="02000000000000000000" pitchFamily="2" charset="0"/>
              </a:rPr>
              <a:t>ক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র</a:t>
            </a:r>
            <a:r>
              <a:rPr lang="as-IN" sz="4000" dirty="0">
                <a:latin typeface="NikoshBAN" panose="02000000000000000000" pitchFamily="2" charset="0"/>
                <a:cs typeface="NikoshBAN" panose="02000000000000000000" pitchFamily="2" charset="0"/>
              </a:rPr>
              <a:t>া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as-IN" sz="4000" dirty="0">
                <a:latin typeface="NikoshBAN" panose="02000000000000000000" pitchFamily="2" charset="0"/>
                <a:cs typeface="NikoshBAN" panose="02000000000000000000" pitchFamily="2" charset="0"/>
              </a:rPr>
              <a:t>প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্</a:t>
            </a:r>
            <a:r>
              <a:rPr lang="as-IN" sz="4000" dirty="0">
                <a:latin typeface="NikoshBAN" panose="02000000000000000000" pitchFamily="2" charset="0"/>
                <a:cs typeface="NikoshBAN" panose="02000000000000000000" pitchFamily="2" charset="0"/>
              </a:rPr>
              <a:t>র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য়োজন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8C75E30-736B-4084-BA2F-1D827DD213B2}"/>
              </a:ext>
            </a:extLst>
          </p:cNvPr>
          <p:cNvSpPr txBox="1"/>
          <p:nvPr/>
        </p:nvSpPr>
        <p:spPr>
          <a:xfrm>
            <a:off x="647114" y="4783217"/>
            <a:ext cx="119575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দ</a:t>
            </a:r>
            <a:r>
              <a:rPr lang="as-IN" sz="4000" dirty="0">
                <a:latin typeface="NikoshBAN" panose="02000000000000000000" pitchFamily="2" charset="0"/>
                <a:cs typeface="NikoshBAN" panose="02000000000000000000" pitchFamily="2" charset="0"/>
              </a:rPr>
              <a:t>ক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্ষ</a:t>
            </a:r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61E8FDF-F369-4D66-956D-16C5E77B3F48}"/>
              </a:ext>
            </a:extLst>
          </p:cNvPr>
          <p:cNvSpPr txBox="1"/>
          <p:nvPr/>
        </p:nvSpPr>
        <p:spPr>
          <a:xfrm>
            <a:off x="2161389" y="4755081"/>
            <a:ext cx="55367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/>
              <a:t>= 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63172D0-6929-409F-8320-C991408815D7}"/>
              </a:ext>
            </a:extLst>
          </p:cNvPr>
          <p:cNvSpPr txBox="1"/>
          <p:nvPr/>
        </p:nvSpPr>
        <p:spPr>
          <a:xfrm>
            <a:off x="3127744" y="4783010"/>
            <a:ext cx="28651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ন</a:t>
            </a:r>
            <a:r>
              <a:rPr lang="as-IN" sz="4000" dirty="0">
                <a:latin typeface="NikoshBAN" panose="02000000000000000000" pitchFamily="2" charset="0"/>
                <a:cs typeface="NikoshBAN" panose="02000000000000000000" pitchFamily="2" charset="0"/>
              </a:rPr>
              <a:t>ি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প</a:t>
            </a:r>
            <a:r>
              <a:rPr lang="as-IN" sz="4000" dirty="0">
                <a:latin typeface="NikoshBAN" panose="02000000000000000000" pitchFamily="2" charset="0"/>
                <a:cs typeface="NikoshBAN" panose="02000000000000000000" pitchFamily="2" charset="0"/>
              </a:rPr>
              <a:t>ু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ণ   </a:t>
            </a:r>
          </a:p>
        </p:txBody>
      </p:sp>
    </p:spTree>
    <p:extLst>
      <p:ext uri="{BB962C8B-B14F-4D97-AF65-F5344CB8AC3E}">
        <p14:creationId xmlns:p14="http://schemas.microsoft.com/office/powerpoint/2010/main" val="37710411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3" grpId="0"/>
      <p:bldP spid="17" grpId="0"/>
      <p:bldP spid="18" grpId="0"/>
      <p:bldP spid="19" grpId="0"/>
      <p:bldP spid="20" grpId="0"/>
      <p:bldP spid="2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AF519CA-B6F4-4746-A829-4F6B19D052D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398" y="2363371"/>
            <a:ext cx="3587262" cy="2625581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324CF33-3946-47BD-8A8E-593EF2B1B4E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836" b="4345"/>
          <a:stretch/>
        </p:blipFill>
        <p:spPr>
          <a:xfrm>
            <a:off x="3867583" y="47282"/>
            <a:ext cx="4179137" cy="247083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3D0837C-C3FE-4AC1-8219-455A7D52D2C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015" y="0"/>
            <a:ext cx="3587262" cy="2518117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5D5C0652-4366-42AD-B47C-B701E83D6B32}"/>
              </a:ext>
            </a:extLst>
          </p:cNvPr>
          <p:cNvSpPr/>
          <p:nvPr/>
        </p:nvSpPr>
        <p:spPr>
          <a:xfrm>
            <a:off x="220398" y="5919373"/>
            <a:ext cx="11624599" cy="523220"/>
          </a:xfrm>
          <a:prstGeom prst="rect">
            <a:avLst/>
          </a:prstGeom>
          <a:solidFill>
            <a:srgbClr val="00B050"/>
          </a:solidFill>
        </p:spPr>
        <p:txBody>
          <a:bodyPr wrap="square">
            <a:spAutoFit/>
          </a:bodyPr>
          <a:lstStyle/>
          <a:p>
            <a:r>
              <a:rPr lang="bn-IN" sz="2800" dirty="0">
                <a:latin typeface="NikoshBAN" panose="02000000000000000000" pitchFamily="2" charset="0"/>
                <a:cs typeface="NikoshBAN" panose="02000000000000000000" pitchFamily="2" charset="0"/>
              </a:rPr>
              <a:t>এখানে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as-IN" sz="2800" dirty="0">
                <a:latin typeface="NikoshBAN" panose="02000000000000000000" pitchFamily="2" charset="0"/>
                <a:cs typeface="NikoshBAN" panose="02000000000000000000" pitchFamily="2" charset="0"/>
              </a:rPr>
              <a:t>ব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ি</a:t>
            </a:r>
            <a:r>
              <a:rPr lang="as-IN" sz="2800" dirty="0">
                <a:latin typeface="NikoshBAN" panose="02000000000000000000" pitchFamily="2" charset="0"/>
                <a:cs typeface="NikoshBAN" panose="02000000000000000000" pitchFamily="2" charset="0"/>
              </a:rPr>
              <a:t>ভ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ি</a:t>
            </a:r>
            <a:r>
              <a:rPr lang="as-IN" sz="2800" dirty="0">
                <a:latin typeface="NikoshBAN" panose="02000000000000000000" pitchFamily="2" charset="0"/>
                <a:cs typeface="NikoshBAN" panose="02000000000000000000" pitchFamily="2" charset="0"/>
              </a:rPr>
              <a:t>ন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্</a:t>
            </a:r>
            <a:r>
              <a:rPr lang="as-IN" sz="2800" dirty="0">
                <a:latin typeface="NikoshBAN" panose="02000000000000000000" pitchFamily="2" charset="0"/>
                <a:cs typeface="NikoshBAN" panose="02000000000000000000" pitchFamily="2" charset="0"/>
              </a:rPr>
              <a:t>ন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ধরনের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2800" dirty="0">
                <a:latin typeface="NikoshBAN" panose="02000000000000000000" pitchFamily="2" charset="0"/>
                <a:cs typeface="NikoshBAN" panose="02000000000000000000" pitchFamily="2" charset="0"/>
              </a:rPr>
              <a:t> গাছপালা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as-IN" sz="2800" dirty="0">
                <a:latin typeface="NikoshBAN" panose="02000000000000000000" pitchFamily="2" charset="0"/>
                <a:cs typeface="NikoshBAN" panose="02000000000000000000" pitchFamily="2" charset="0"/>
              </a:rPr>
              <a:t>আ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ছে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2800" dirty="0">
                <a:latin typeface="NikoshBAN" panose="02000000000000000000" pitchFamily="2" charset="0"/>
                <a:cs typeface="NikoshBAN" panose="02000000000000000000" pitchFamily="2" charset="0"/>
              </a:rPr>
              <a:t>,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as-IN" sz="2800" dirty="0">
                <a:latin typeface="NikoshBAN" panose="02000000000000000000" pitchFamily="2" charset="0"/>
                <a:cs typeface="NikoshBAN" panose="02000000000000000000" pitchFamily="2" charset="0"/>
              </a:rPr>
              <a:t>য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ে</a:t>
            </a:r>
            <a:r>
              <a:rPr lang="as-IN" sz="2800" dirty="0">
                <a:latin typeface="NikoshBAN" panose="02000000000000000000" pitchFamily="2" charset="0"/>
                <a:cs typeface="NikoshBAN" panose="02000000000000000000" pitchFamily="2" charset="0"/>
              </a:rPr>
              <a:t>ম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ন </a:t>
            </a:r>
            <a:r>
              <a:rPr lang="bn-IN" sz="2800" dirty="0">
                <a:latin typeface="NikoshBAN" panose="02000000000000000000" pitchFamily="2" charset="0"/>
                <a:cs typeface="NikoshBAN" panose="02000000000000000000" pitchFamily="2" charset="0"/>
              </a:rPr>
              <a:t>কেওড়া 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গ</a:t>
            </a:r>
            <a:r>
              <a:rPr lang="as-IN" sz="2800" dirty="0">
                <a:latin typeface="NikoshBAN" panose="02000000000000000000" pitchFamily="2" charset="0"/>
                <a:cs typeface="NikoshBAN" panose="02000000000000000000" pitchFamily="2" charset="0"/>
              </a:rPr>
              <a:t>ো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লপাতা</a:t>
            </a:r>
            <a:r>
              <a:rPr lang="bn-IN" sz="2800" dirty="0">
                <a:latin typeface="NikoshBAN" panose="02000000000000000000" pitchFamily="2" charset="0"/>
                <a:cs typeface="NikoshBAN" panose="02000000000000000000" pitchFamily="2" charset="0"/>
              </a:rPr>
              <a:t> সুন্দরী ,তেমনি রয়েছে নানা প্রাণী,জীবজন্তু।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5B38E74-8A80-406A-83F7-EF5679C4D4B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6815" y="47282"/>
            <a:ext cx="3754170" cy="231609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AEFAE022-C4E0-43A4-A5D1-45F03E56FD6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6198" y="3030025"/>
            <a:ext cx="3744787" cy="2053883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E8ED9027-159B-4231-9C18-DC00FA188AF7}"/>
              </a:ext>
            </a:extLst>
          </p:cNvPr>
          <p:cNvSpPr/>
          <p:nvPr/>
        </p:nvSpPr>
        <p:spPr>
          <a:xfrm>
            <a:off x="337625" y="5205047"/>
            <a:ext cx="1674055" cy="47830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গোল</a:t>
            </a:r>
            <a:r>
              <a:rPr lang="as-IN" sz="2800" dirty="0">
                <a:latin typeface="NikoshBAN" panose="02000000000000000000" pitchFamily="2" charset="0"/>
                <a:cs typeface="NikoshBAN" panose="02000000000000000000" pitchFamily="2" charset="0"/>
              </a:rPr>
              <a:t>প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া</a:t>
            </a:r>
            <a:r>
              <a:rPr lang="as-IN" sz="2800" dirty="0">
                <a:latin typeface="NikoshBAN" panose="02000000000000000000" pitchFamily="2" charset="0"/>
                <a:cs typeface="NikoshBAN" panose="02000000000000000000" pitchFamily="2" charset="0"/>
              </a:rPr>
              <a:t>ত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া 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C760B82-D47D-4E0F-B4F6-5BE6263AACAB}"/>
              </a:ext>
            </a:extLst>
          </p:cNvPr>
          <p:cNvSpPr/>
          <p:nvPr/>
        </p:nvSpPr>
        <p:spPr>
          <a:xfrm>
            <a:off x="9266872" y="5083908"/>
            <a:ext cx="1674055" cy="47830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কেওড়া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9134365C-4B88-4AE3-8C11-5F291B1C5C5D}"/>
              </a:ext>
            </a:extLst>
          </p:cNvPr>
          <p:cNvSpPr/>
          <p:nvPr/>
        </p:nvSpPr>
        <p:spPr>
          <a:xfrm>
            <a:off x="9302041" y="2478258"/>
            <a:ext cx="1674055" cy="47830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সুন্দরি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as-IN" sz="2800" dirty="0">
                <a:latin typeface="NikoshBAN" panose="02000000000000000000" pitchFamily="2" charset="0"/>
                <a:cs typeface="NikoshBAN" panose="02000000000000000000" pitchFamily="2" charset="0"/>
              </a:rPr>
              <a:t>গ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াছ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64437A0-BAFA-4337-8C11-D6CDAADFD25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7583" y="2518117"/>
            <a:ext cx="4179137" cy="2470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02533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DB5E07A7-F4EB-48CE-B0C2-58459D799121}"/>
              </a:ext>
            </a:extLst>
          </p:cNvPr>
          <p:cNvSpPr/>
          <p:nvPr/>
        </p:nvSpPr>
        <p:spPr>
          <a:xfrm>
            <a:off x="166101" y="1832819"/>
            <a:ext cx="11650761" cy="4759402"/>
          </a:xfrm>
          <a:prstGeom prst="rect">
            <a:avLst/>
          </a:prstGeom>
          <a:solidFill>
            <a:srgbClr val="002060"/>
          </a:solidFill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ক। </a:t>
            </a:r>
            <a:r>
              <a:rPr lang="as-IN" sz="40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</a:t>
            </a:r>
            <a:r>
              <a:rPr lang="en-US" sz="4000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াংলাদেশ</a:t>
            </a:r>
            <a:r>
              <a:rPr lang="en-US" sz="40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……… </a:t>
            </a:r>
            <a:r>
              <a:rPr lang="en-US" sz="4000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সৌন্দ</a:t>
            </a:r>
            <a:r>
              <a:rPr lang="as-IN" sz="40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র</a:t>
            </a:r>
            <a:r>
              <a:rPr lang="en-US" sz="4000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্য্যে</a:t>
            </a:r>
            <a:r>
              <a:rPr lang="en-US" sz="40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as-IN" sz="40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ভ</a:t>
            </a:r>
            <a:r>
              <a:rPr lang="en-US" sz="40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র</a:t>
            </a:r>
            <a:r>
              <a:rPr lang="as-IN" sz="40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</a:t>
            </a:r>
            <a:r>
              <a:rPr lang="en-US" sz="4000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ুর</a:t>
            </a:r>
            <a:r>
              <a:rPr lang="en-US" sz="40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</a:p>
          <a:p>
            <a:r>
              <a:rPr lang="as-IN" sz="40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খ</a:t>
            </a:r>
            <a:r>
              <a:rPr lang="en-US" sz="40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en-US" sz="4000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প্রক</a:t>
            </a:r>
            <a:r>
              <a:rPr lang="as-IN" sz="40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ৃ</a:t>
            </a:r>
            <a:r>
              <a:rPr lang="en-US" sz="40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</a:t>
            </a:r>
            <a:r>
              <a:rPr lang="as-IN" sz="40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ি</a:t>
            </a:r>
            <a:r>
              <a:rPr lang="en-US" sz="40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র </a:t>
            </a:r>
            <a:r>
              <a:rPr lang="as-IN" sz="40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</a:t>
            </a:r>
            <a:r>
              <a:rPr lang="en-US" sz="40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</a:t>
            </a:r>
            <a:r>
              <a:rPr lang="as-IN" sz="40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া</a:t>
            </a:r>
            <a:r>
              <a:rPr lang="en-US" sz="40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র …….. </a:t>
            </a:r>
            <a:r>
              <a:rPr lang="en-US" sz="4000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সমুদ্রের</a:t>
            </a:r>
            <a:r>
              <a:rPr lang="en-US" sz="40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নিচে</a:t>
            </a:r>
            <a:r>
              <a:rPr lang="en-US" sz="40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রয়েছে</a:t>
            </a:r>
            <a:r>
              <a:rPr lang="en-US" sz="40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r>
              <a:rPr lang="en-US" sz="40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গ। </a:t>
            </a:r>
            <a:r>
              <a:rPr lang="en-US" sz="4000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বাংলাদেশ</a:t>
            </a:r>
            <a:r>
              <a:rPr lang="as-IN" sz="40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ে</a:t>
            </a:r>
            <a:r>
              <a:rPr lang="en-US" sz="40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র </a:t>
            </a:r>
            <a:r>
              <a:rPr lang="as-IN" sz="40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</a:t>
            </a:r>
            <a:r>
              <a:rPr lang="en-US" sz="40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া</a:t>
            </a:r>
            <a:r>
              <a:rPr lang="as-IN" sz="40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</a:t>
            </a:r>
            <a:r>
              <a:rPr lang="en-US" sz="40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ে</a:t>
            </a:r>
            <a:r>
              <a:rPr lang="as-IN" sz="40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র</a:t>
            </a:r>
            <a:r>
              <a:rPr lang="en-US" sz="40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as-IN" sz="40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</a:t>
            </a:r>
            <a:r>
              <a:rPr lang="en-US" sz="4000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াথে</a:t>
            </a:r>
            <a:r>
              <a:rPr lang="en-US" sz="40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জড়িয়ে</a:t>
            </a:r>
            <a:r>
              <a:rPr lang="en-US" sz="40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আছে</a:t>
            </a:r>
            <a:r>
              <a:rPr lang="en-US" sz="40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………. </a:t>
            </a:r>
            <a:r>
              <a:rPr lang="en-US" sz="4000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বে</a:t>
            </a:r>
            <a:r>
              <a:rPr lang="as-IN" sz="40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ঙ</a:t>
            </a:r>
            <a:r>
              <a:rPr lang="en-US" sz="40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্</a:t>
            </a:r>
            <a:r>
              <a:rPr lang="as-IN" sz="40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গ</a:t>
            </a:r>
            <a:r>
              <a:rPr lang="en-US" sz="40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ল </a:t>
            </a:r>
            <a:r>
              <a:rPr lang="as-IN" sz="40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ট</a:t>
            </a:r>
            <a:r>
              <a:rPr lang="en-US" sz="40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া</a:t>
            </a:r>
            <a:r>
              <a:rPr lang="as-IN" sz="40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ই</a:t>
            </a:r>
            <a:r>
              <a:rPr lang="en-US" sz="40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গ</a:t>
            </a:r>
            <a:r>
              <a:rPr lang="as-IN" sz="40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া</a:t>
            </a:r>
            <a:r>
              <a:rPr lang="en-US" sz="40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র।</a:t>
            </a:r>
          </a:p>
          <a:p>
            <a:r>
              <a:rPr lang="en-US" sz="40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ঘ। </a:t>
            </a:r>
            <a:r>
              <a:rPr lang="en-US" sz="4000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বাঘ</a:t>
            </a:r>
            <a:r>
              <a:rPr lang="en-US" sz="40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দে</a:t>
            </a:r>
            <a:r>
              <a:rPr lang="as-IN" sz="40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খ</a:t>
            </a:r>
            <a:r>
              <a:rPr lang="en-US" sz="40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</a:t>
            </a:r>
            <a:r>
              <a:rPr lang="as-IN" sz="40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ে</a:t>
            </a:r>
            <a:r>
              <a:rPr lang="en-US" sz="40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as-IN" sz="40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য</a:t>
            </a:r>
            <a:r>
              <a:rPr lang="en-US" sz="4000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েমন</a:t>
            </a:r>
            <a:r>
              <a:rPr lang="en-US" sz="40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সুন্দ</a:t>
            </a:r>
            <a:r>
              <a:rPr lang="as-IN" sz="40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র</a:t>
            </a:r>
            <a:r>
              <a:rPr lang="en-US" sz="40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as-IN" sz="40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</a:t>
            </a:r>
            <a:r>
              <a:rPr lang="en-US" sz="4000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েম</a:t>
            </a:r>
            <a:r>
              <a:rPr lang="as-IN" sz="40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</a:t>
            </a:r>
            <a:r>
              <a:rPr lang="en-US" sz="40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ি </a:t>
            </a:r>
            <a:r>
              <a:rPr lang="as-IN" sz="40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</a:t>
            </a:r>
            <a:r>
              <a:rPr lang="en-US" sz="4000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বার</a:t>
            </a:r>
            <a:r>
              <a:rPr lang="en-US" sz="40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……   ।</a:t>
            </a:r>
          </a:p>
          <a:p>
            <a:r>
              <a:rPr lang="en-US" sz="40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ঙ। </a:t>
            </a:r>
            <a:r>
              <a:rPr lang="en-US" sz="4000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রয়েল</a:t>
            </a:r>
            <a:r>
              <a:rPr lang="en-US" sz="40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বে</a:t>
            </a:r>
            <a:r>
              <a:rPr lang="as-IN" sz="40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ঙ</a:t>
            </a:r>
            <a:r>
              <a:rPr lang="en-US" sz="40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্</a:t>
            </a:r>
            <a:r>
              <a:rPr lang="as-IN" sz="40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গ</a:t>
            </a:r>
            <a:r>
              <a:rPr lang="en-US" sz="40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ল </a:t>
            </a:r>
            <a:r>
              <a:rPr lang="as-IN" sz="40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ট</a:t>
            </a:r>
            <a:r>
              <a:rPr lang="en-US" sz="40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া</a:t>
            </a:r>
            <a:r>
              <a:rPr lang="as-IN" sz="40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ই</a:t>
            </a:r>
            <a:r>
              <a:rPr lang="en-US" sz="40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গ</a:t>
            </a:r>
            <a:r>
              <a:rPr lang="as-IN" sz="40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া</a:t>
            </a:r>
            <a:r>
              <a:rPr lang="en-US" sz="40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র </a:t>
            </a:r>
            <a:r>
              <a:rPr lang="as-IN" sz="40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</a:t>
            </a:r>
            <a:r>
              <a:rPr lang="en-US" sz="4000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াংলাদেশের</a:t>
            </a:r>
            <a:r>
              <a:rPr lang="en-US" sz="40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…………… </a:t>
            </a:r>
            <a:r>
              <a:rPr lang="en-US" sz="4000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সম্পদ</a:t>
            </a:r>
            <a:r>
              <a:rPr lang="en-US" sz="40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</a:p>
          <a:p>
            <a:r>
              <a:rPr lang="en-US" sz="40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চ। </a:t>
            </a:r>
            <a:r>
              <a:rPr lang="en-US" sz="4000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শকুন</a:t>
            </a:r>
            <a:r>
              <a:rPr lang="en-US" sz="40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as-IN" sz="40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</a:t>
            </a:r>
            <a:r>
              <a:rPr lang="en-US" sz="4000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াংলাদে</a:t>
            </a:r>
            <a:r>
              <a:rPr lang="as-IN" sz="40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</a:t>
            </a:r>
            <a:r>
              <a:rPr lang="en-US" sz="40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ে</a:t>
            </a:r>
            <a:r>
              <a:rPr lang="as-IN" sz="40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র</a:t>
            </a:r>
            <a:r>
              <a:rPr lang="en-US" sz="40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as-IN" sz="40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</a:t>
            </a:r>
            <a:r>
              <a:rPr lang="en-US" sz="4000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খন</a:t>
            </a:r>
            <a:r>
              <a:rPr lang="en-US" sz="40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……… </a:t>
            </a:r>
            <a:r>
              <a:rPr lang="en-US" sz="4000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প্রায়</a:t>
            </a:r>
            <a:r>
              <a:rPr lang="en-US" sz="40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পাখি</a:t>
            </a:r>
            <a:r>
              <a:rPr lang="en-US" sz="40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9BB6FC3-BA5F-4D27-98C2-23F2DD00342B}"/>
              </a:ext>
            </a:extLst>
          </p:cNvPr>
          <p:cNvSpPr/>
          <p:nvPr/>
        </p:nvSpPr>
        <p:spPr>
          <a:xfrm>
            <a:off x="8152439" y="1115982"/>
            <a:ext cx="1371599" cy="530649"/>
          </a:xfrm>
          <a:prstGeom prst="rect">
            <a:avLst/>
          </a:prstGeom>
          <a:solidFill>
            <a:srgbClr val="002060"/>
          </a:solidFill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as-IN" sz="36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</a:t>
            </a:r>
            <a:r>
              <a:rPr lang="en-US" sz="36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</a:t>
            </a:r>
            <a:r>
              <a:rPr lang="as-IN" sz="36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ূ</a:t>
            </a:r>
            <a:r>
              <a:rPr lang="en-US" sz="36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ল</a:t>
            </a:r>
            <a:r>
              <a:rPr lang="as-IN" sz="36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্</a:t>
            </a:r>
            <a:r>
              <a:rPr lang="en-US" sz="36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য</a:t>
            </a:r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F6AEF8DF-0768-47FA-8034-3A581CF558EC}"/>
              </a:ext>
            </a:extLst>
          </p:cNvPr>
          <p:cNvSpPr/>
          <p:nvPr/>
        </p:nvSpPr>
        <p:spPr>
          <a:xfrm>
            <a:off x="154744" y="163508"/>
            <a:ext cx="11844997" cy="707886"/>
          </a:xfrm>
          <a:prstGeom prst="rect">
            <a:avLst/>
          </a:prstGeom>
          <a:solidFill>
            <a:srgbClr val="00B0F0"/>
          </a:solidFill>
          <a:ln w="76200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>
            <a:spAutoFit/>
          </a:bodyPr>
          <a:lstStyle/>
          <a:p>
            <a:pPr algn="ctr"/>
            <a:r>
              <a:rPr lang="en-US" sz="4000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নিচের</a:t>
            </a:r>
            <a:r>
              <a:rPr lang="en-US" sz="40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as-IN" sz="40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</a:t>
            </a:r>
            <a:r>
              <a:rPr lang="en-US" sz="40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</a:t>
            </a:r>
            <a:r>
              <a:rPr lang="as-IN" sz="40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্</a:t>
            </a:r>
            <a:r>
              <a:rPr lang="en-US" sz="40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</a:t>
            </a:r>
            <a:r>
              <a:rPr lang="as-IN" sz="40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গ</a:t>
            </a:r>
            <a:r>
              <a:rPr lang="en-US" sz="40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ু</a:t>
            </a:r>
            <a:r>
              <a:rPr lang="as-IN" sz="40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ল</a:t>
            </a:r>
            <a:r>
              <a:rPr lang="en-US" sz="40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ো </a:t>
            </a:r>
            <a:r>
              <a:rPr lang="en-US" sz="4000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দিয়ে</a:t>
            </a:r>
            <a:r>
              <a:rPr lang="en-US" sz="40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খালিঘর</a:t>
            </a:r>
            <a:r>
              <a:rPr lang="en-US" sz="40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পূরণ</a:t>
            </a:r>
            <a:r>
              <a:rPr lang="en-US" sz="40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</a:t>
            </a:r>
            <a:r>
              <a:rPr lang="en-US" sz="40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0E87446-A644-407A-9ADD-1079777EA1D9}"/>
              </a:ext>
            </a:extLst>
          </p:cNvPr>
          <p:cNvSpPr/>
          <p:nvPr/>
        </p:nvSpPr>
        <p:spPr>
          <a:xfrm>
            <a:off x="6658707" y="1115983"/>
            <a:ext cx="1371599" cy="527166"/>
          </a:xfrm>
          <a:prstGeom prst="rect">
            <a:avLst/>
          </a:prstGeom>
          <a:solidFill>
            <a:srgbClr val="002060"/>
          </a:solidFill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রয়েল</a:t>
            </a:r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1ED3494-1503-489C-BA45-FC6CDE00B4E3}"/>
              </a:ext>
            </a:extLst>
          </p:cNvPr>
          <p:cNvSpPr/>
          <p:nvPr/>
        </p:nvSpPr>
        <p:spPr>
          <a:xfrm>
            <a:off x="756948" y="1082458"/>
            <a:ext cx="1371599" cy="535815"/>
          </a:xfrm>
          <a:prstGeom prst="rect">
            <a:avLst/>
          </a:prstGeom>
          <a:solidFill>
            <a:srgbClr val="002060"/>
          </a:solidFill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s-IN" sz="36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</a:t>
            </a:r>
            <a:r>
              <a:rPr lang="en-US" sz="3600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ম্ভার</a:t>
            </a:r>
            <a:r>
              <a:rPr lang="en-US" sz="36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39D2402-2639-4632-AD52-6994A6C3E5E9}"/>
              </a:ext>
            </a:extLst>
          </p:cNvPr>
          <p:cNvSpPr/>
          <p:nvPr/>
        </p:nvSpPr>
        <p:spPr>
          <a:xfrm>
            <a:off x="2289255" y="1115983"/>
            <a:ext cx="1371599" cy="505772"/>
          </a:xfrm>
          <a:prstGeom prst="rect">
            <a:avLst/>
          </a:prstGeom>
          <a:solidFill>
            <a:srgbClr val="002060"/>
          </a:solidFill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ভয়</a:t>
            </a:r>
            <a:r>
              <a:rPr lang="as-IN" sz="36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ঙ</a:t>
            </a:r>
            <a:r>
              <a:rPr lang="en-US" sz="36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্</a:t>
            </a:r>
            <a:r>
              <a:rPr lang="as-IN" sz="36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</a:t>
            </a:r>
            <a:r>
              <a:rPr lang="en-US" sz="36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র</a:t>
            </a:r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0F4CFA9-68EA-42C9-8181-2FFA44750C3B}"/>
              </a:ext>
            </a:extLst>
          </p:cNvPr>
          <p:cNvSpPr/>
          <p:nvPr/>
        </p:nvSpPr>
        <p:spPr>
          <a:xfrm>
            <a:off x="5111327" y="1115982"/>
            <a:ext cx="1317391" cy="489009"/>
          </a:xfrm>
          <a:prstGeom prst="rect">
            <a:avLst/>
          </a:prstGeom>
          <a:solidFill>
            <a:srgbClr val="002060"/>
          </a:solidFill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s-IN" sz="36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</a:t>
            </a:r>
            <a:r>
              <a:rPr lang="en-US" sz="36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ি</a:t>
            </a:r>
            <a:r>
              <a:rPr lang="as-IN" sz="36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ল</a:t>
            </a:r>
            <a:r>
              <a:rPr lang="en-US" sz="36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ু</a:t>
            </a:r>
            <a:r>
              <a:rPr lang="as-IN" sz="36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</a:t>
            </a:r>
            <a:r>
              <a:rPr lang="en-US" sz="36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্</a:t>
            </a:r>
            <a:r>
              <a:rPr lang="as-IN" sz="36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</a:t>
            </a:r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C735E77-5C05-426A-B783-143E38924F17}"/>
              </a:ext>
            </a:extLst>
          </p:cNvPr>
          <p:cNvSpPr/>
          <p:nvPr/>
        </p:nvSpPr>
        <p:spPr>
          <a:xfrm>
            <a:off x="3785371" y="1099220"/>
            <a:ext cx="1162221" cy="505772"/>
          </a:xfrm>
          <a:prstGeom prst="rect">
            <a:avLst/>
          </a:prstGeom>
          <a:solidFill>
            <a:srgbClr val="002060"/>
          </a:solidFill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</a:t>
            </a:r>
            <a:r>
              <a:rPr lang="as-IN" sz="36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</a:t>
            </a:r>
            <a:r>
              <a:rPr lang="en-US" sz="36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া</a:t>
            </a:r>
            <a:r>
              <a:rPr lang="as-IN" sz="36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র</a:t>
            </a:r>
            <a:endParaRPr lang="en-US" sz="3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97793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91667E-6 -7.40741E-7 L -0.08021 0.19491 " pathEditMode="relative" rAng="0" ptsTypes="AA">
                                      <p:cBhvr>
                                        <p:cTn id="3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010" y="974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7.40741E-7 L 0.19206 0.28125 " pathEditMode="relative" rAng="0" ptsTypes="AA">
                                      <p:cBhvr>
                                        <p:cTn id="4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596" y="1405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5E-6 2.59259E-6 L 0.0323 0.36504 " pathEditMode="relative" rAng="0" ptsTypes="AA">
                                      <p:cBhvr>
                                        <p:cTn id="4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15" y="1824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2.96296E-6 L 0.38138 0.46088 " pathEditMode="relative" rAng="0" ptsTypes="AA">
                                      <p:cBhvr>
                                        <p:cTn id="4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062" y="2303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1.11111E-6 L -0.07318 0.53912 " pathEditMode="relative" rAng="0" ptsTypes="AA">
                                      <p:cBhvr>
                                        <p:cTn id="5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659" y="2694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0833E-6 3.7037E-7 L -0.03268 0.63889 " pathEditMode="relative" rAng="0" ptsTypes="AA">
                                      <p:cBhvr>
                                        <p:cTn id="5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41" y="3194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3" grpId="0" animBg="1"/>
      <p:bldP spid="3" grpId="1" animBg="1"/>
      <p:bldP spid="2" grpId="0" animBg="1"/>
      <p:bldP spid="5" grpId="0" animBg="1"/>
      <p:bldP spid="5" grpId="1" animBg="1"/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>
            <a:extLst>
              <a:ext uri="{FF2B5EF4-FFF2-40B4-BE49-F238E27FC236}">
                <a16:creationId xmlns:a16="http://schemas.microsoft.com/office/drawing/2014/main" id="{23CBE5B6-406C-47EE-BFB3-B211DD3B5090}"/>
              </a:ext>
            </a:extLst>
          </p:cNvPr>
          <p:cNvSpPr/>
          <p:nvPr/>
        </p:nvSpPr>
        <p:spPr>
          <a:xfrm>
            <a:off x="5852160" y="202539"/>
            <a:ext cx="6063176" cy="2259307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চ</a:t>
            </a:r>
            <a:r>
              <a:rPr lang="as-IN" sz="32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ল</a:t>
            </a:r>
            <a:r>
              <a:rPr lang="en-US" sz="32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as-IN" sz="32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</a:t>
            </a:r>
            <a:r>
              <a:rPr lang="en-US" sz="3200" b="1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মরা</a:t>
            </a:r>
            <a:r>
              <a:rPr lang="en-US" sz="32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ক্যাঙ্গারু</a:t>
            </a:r>
            <a:r>
              <a:rPr lang="en-US" sz="32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as-IN" sz="32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</a:t>
            </a:r>
            <a:r>
              <a:rPr lang="en-US" sz="3200" b="1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ম্প</a:t>
            </a:r>
            <a:r>
              <a:rPr lang="as-IN" sz="32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র</a:t>
            </a:r>
            <a:r>
              <a:rPr lang="en-US" sz="3200" b="1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্কে</a:t>
            </a:r>
            <a:r>
              <a:rPr lang="en-US" sz="32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as-IN" sz="32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</a:t>
            </a:r>
            <a:r>
              <a:rPr lang="en-US" sz="3200" b="1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িছু</a:t>
            </a:r>
            <a:r>
              <a:rPr lang="en-US" sz="32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US" sz="3200" b="1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জা</a:t>
            </a:r>
            <a:r>
              <a:rPr lang="as-IN" sz="32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</a:t>
            </a:r>
            <a:r>
              <a:rPr lang="en-US" sz="32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া</a:t>
            </a:r>
            <a:r>
              <a:rPr lang="as-IN" sz="32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র</a:t>
            </a:r>
            <a:r>
              <a:rPr lang="en-US" sz="32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as-IN" sz="32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চ</a:t>
            </a:r>
            <a:r>
              <a:rPr lang="en-US" sz="3200" b="1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েষ্টা</a:t>
            </a:r>
            <a:r>
              <a:rPr lang="en-US" sz="32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করি</a:t>
            </a:r>
            <a:r>
              <a:rPr lang="en-US" sz="32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77A0DC1-5197-4217-B052-B68CAC528C83}"/>
              </a:ext>
            </a:extLst>
          </p:cNvPr>
          <p:cNvSpPr txBox="1"/>
          <p:nvPr/>
        </p:nvSpPr>
        <p:spPr>
          <a:xfrm>
            <a:off x="225083" y="2912012"/>
            <a:ext cx="11844997" cy="3785652"/>
          </a:xfrm>
          <a:prstGeom prst="rect">
            <a:avLst/>
          </a:prstGeom>
          <a:solidFill>
            <a:srgbClr val="0070C0"/>
          </a:solidFill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rtlCol="0">
            <a:spAutoFit/>
          </a:bodyPr>
          <a:lstStyle/>
          <a:p>
            <a:r>
              <a:rPr lang="en-US" dirty="0"/>
              <a:t> </a:t>
            </a:r>
            <a:r>
              <a:rPr lang="as-IN" sz="4800" dirty="0">
                <a:latin typeface="NikoshBAN" panose="02000000000000000000" pitchFamily="2" charset="0"/>
                <a:cs typeface="NikoshBAN" panose="02000000000000000000" pitchFamily="2" charset="0"/>
              </a:rPr>
              <a:t>এ</a:t>
            </a:r>
            <a:r>
              <a:rPr lang="en-US" sz="4800" dirty="0" err="1">
                <a:latin typeface="NikoshBAN" panose="02000000000000000000" pitchFamily="2" charset="0"/>
                <a:cs typeface="NikoshBAN" panose="02000000000000000000" pitchFamily="2" charset="0"/>
              </a:rPr>
              <a:t>কমাত্র</a:t>
            </a:r>
            <a:r>
              <a:rPr lang="en-US" sz="4800" dirty="0">
                <a:latin typeface="NikoshBAN" panose="02000000000000000000" pitchFamily="2" charset="0"/>
                <a:cs typeface="NikoshBAN" panose="02000000000000000000" pitchFamily="2" charset="0"/>
              </a:rPr>
              <a:t> অ</a:t>
            </a:r>
            <a:r>
              <a:rPr lang="as-IN" sz="4800" dirty="0">
                <a:latin typeface="NikoshBAN" panose="02000000000000000000" pitchFamily="2" charset="0"/>
                <a:cs typeface="NikoshBAN" panose="02000000000000000000" pitchFamily="2" charset="0"/>
              </a:rPr>
              <a:t>স</a:t>
            </a:r>
            <a:r>
              <a:rPr lang="en-US" sz="4800" dirty="0">
                <a:latin typeface="NikoshBAN" panose="02000000000000000000" pitchFamily="2" charset="0"/>
                <a:cs typeface="NikoshBAN" panose="02000000000000000000" pitchFamily="2" charset="0"/>
              </a:rPr>
              <a:t>্</a:t>
            </a:r>
            <a:r>
              <a:rPr lang="as-IN" sz="4800" dirty="0">
                <a:latin typeface="NikoshBAN" panose="02000000000000000000" pitchFamily="2" charset="0"/>
                <a:cs typeface="NikoshBAN" panose="02000000000000000000" pitchFamily="2" charset="0"/>
              </a:rPr>
              <a:t>ট</a:t>
            </a:r>
            <a:r>
              <a:rPr lang="en-US" sz="4800" dirty="0">
                <a:latin typeface="NikoshBAN" panose="02000000000000000000" pitchFamily="2" charset="0"/>
                <a:cs typeface="NikoshBAN" panose="02000000000000000000" pitchFamily="2" charset="0"/>
              </a:rPr>
              <a:t>্</a:t>
            </a:r>
            <a:r>
              <a:rPr lang="as-IN" sz="4800" dirty="0">
                <a:latin typeface="NikoshBAN" panose="02000000000000000000" pitchFamily="2" charset="0"/>
                <a:cs typeface="NikoshBAN" panose="02000000000000000000" pitchFamily="2" charset="0"/>
              </a:rPr>
              <a:t>র</a:t>
            </a:r>
            <a:r>
              <a:rPr lang="en-US" sz="4800" dirty="0">
                <a:latin typeface="NikoshBAN" panose="02000000000000000000" pitchFamily="2" charset="0"/>
                <a:cs typeface="NikoshBAN" panose="02000000000000000000" pitchFamily="2" charset="0"/>
              </a:rPr>
              <a:t>ে</a:t>
            </a:r>
            <a:r>
              <a:rPr lang="as-IN" sz="4800" dirty="0">
                <a:latin typeface="NikoshBAN" panose="02000000000000000000" pitchFamily="2" charset="0"/>
                <a:cs typeface="NikoshBAN" panose="02000000000000000000" pitchFamily="2" charset="0"/>
              </a:rPr>
              <a:t>ল</a:t>
            </a:r>
            <a:r>
              <a:rPr lang="en-US" sz="4800" dirty="0">
                <a:latin typeface="NikoshBAN" panose="02000000000000000000" pitchFamily="2" charset="0"/>
                <a:cs typeface="NikoshBAN" panose="02000000000000000000" pitchFamily="2" charset="0"/>
              </a:rPr>
              <a:t>ি</a:t>
            </a:r>
            <a:r>
              <a:rPr lang="as-IN" sz="4800" dirty="0">
                <a:latin typeface="NikoshBAN" panose="02000000000000000000" pitchFamily="2" charset="0"/>
                <a:cs typeface="NikoshBAN" panose="02000000000000000000" pitchFamily="2" charset="0"/>
              </a:rPr>
              <a:t>য়</a:t>
            </a:r>
            <a:r>
              <a:rPr lang="en-US" sz="4800" dirty="0" err="1">
                <a:latin typeface="NikoshBAN" panose="02000000000000000000" pitchFamily="2" charset="0"/>
                <a:cs typeface="NikoshBAN" panose="02000000000000000000" pitchFamily="2" charset="0"/>
              </a:rPr>
              <a:t>াতেই</a:t>
            </a:r>
            <a:r>
              <a:rPr lang="en-US" sz="4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as-IN" sz="4800" dirty="0">
                <a:latin typeface="NikoshBAN" panose="02000000000000000000" pitchFamily="2" charset="0"/>
                <a:cs typeface="NikoshBAN" panose="02000000000000000000" pitchFamily="2" charset="0"/>
              </a:rPr>
              <a:t>প</a:t>
            </a:r>
            <a:r>
              <a:rPr lang="en-US" sz="4800" dirty="0" err="1">
                <a:latin typeface="NikoshBAN" panose="02000000000000000000" pitchFamily="2" charset="0"/>
                <a:cs typeface="NikoshBAN" panose="02000000000000000000" pitchFamily="2" charset="0"/>
              </a:rPr>
              <a:t>াওয়া</a:t>
            </a:r>
            <a:r>
              <a:rPr lang="en-US" sz="4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dirty="0" err="1">
                <a:latin typeface="NikoshBAN" panose="02000000000000000000" pitchFamily="2" charset="0"/>
                <a:cs typeface="NikoshBAN" panose="02000000000000000000" pitchFamily="2" charset="0"/>
              </a:rPr>
              <a:t>যায়</a:t>
            </a:r>
            <a:r>
              <a:rPr lang="en-US" sz="4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dirty="0" err="1">
                <a:latin typeface="NikoshBAN" panose="02000000000000000000" pitchFamily="2" charset="0"/>
                <a:cs typeface="NikoshBAN" panose="02000000000000000000" pitchFamily="2" charset="0"/>
              </a:rPr>
              <a:t>এমন</a:t>
            </a:r>
            <a:r>
              <a:rPr lang="en-US" sz="4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dirty="0" err="1">
                <a:latin typeface="NikoshBAN" panose="02000000000000000000" pitchFamily="2" charset="0"/>
                <a:cs typeface="NikoshBAN" panose="02000000000000000000" pitchFamily="2" charset="0"/>
              </a:rPr>
              <a:t>একটি</a:t>
            </a:r>
            <a:r>
              <a:rPr lang="en-US" sz="4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প্রাণী</a:t>
            </a:r>
            <a:r>
              <a:rPr lang="en-US" sz="4800" dirty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en-US" sz="4800" dirty="0" err="1">
                <a:latin typeface="NikoshBAN" panose="02000000000000000000" pitchFamily="2" charset="0"/>
                <a:cs typeface="NikoshBAN" panose="02000000000000000000" pitchFamily="2" charset="0"/>
              </a:rPr>
              <a:t>এদের</a:t>
            </a:r>
            <a:r>
              <a:rPr lang="en-US" sz="4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dirty="0" err="1">
                <a:latin typeface="NikoshBAN" panose="02000000000000000000" pitchFamily="2" charset="0"/>
                <a:cs typeface="NikoshBAN" panose="02000000000000000000" pitchFamily="2" charset="0"/>
              </a:rPr>
              <a:t>চারটি</a:t>
            </a:r>
            <a:r>
              <a:rPr lang="en-US" sz="4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</a:t>
            </a:r>
            <a:r>
              <a:rPr lang="en-US" sz="4800" dirty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4800" dirty="0" err="1">
                <a:latin typeface="NikoshBAN" panose="02000000000000000000" pitchFamily="2" charset="0"/>
                <a:cs typeface="NikoshBAN" panose="02000000000000000000" pitchFamily="2" charset="0"/>
              </a:rPr>
              <a:t>কিন্তু</a:t>
            </a:r>
            <a:r>
              <a:rPr lang="en-US" sz="4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dirty="0" err="1">
                <a:latin typeface="NikoshBAN" panose="02000000000000000000" pitchFamily="2" charset="0"/>
                <a:cs typeface="NikoshBAN" panose="02000000000000000000" pitchFamily="2" charset="0"/>
              </a:rPr>
              <a:t>পেছনের</a:t>
            </a:r>
            <a:r>
              <a:rPr lang="en-US" sz="4800" dirty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US" sz="4800" dirty="0" err="1">
                <a:latin typeface="NikoshBAN" panose="02000000000000000000" pitchFamily="2" charset="0"/>
                <a:cs typeface="NikoshBAN" panose="02000000000000000000" pitchFamily="2" charset="0"/>
              </a:rPr>
              <a:t>দু-পা</a:t>
            </a:r>
            <a:r>
              <a:rPr lang="en-US" sz="4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dirty="0" err="1">
                <a:latin typeface="NikoshBAN" panose="02000000000000000000" pitchFamily="2" charset="0"/>
                <a:cs typeface="NikoshBAN" panose="02000000000000000000" pitchFamily="2" charset="0"/>
              </a:rPr>
              <a:t>বড়</a:t>
            </a:r>
            <a:r>
              <a:rPr lang="en-US" sz="4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dirty="0" err="1">
                <a:latin typeface="NikoshBAN" panose="02000000000000000000" pitchFamily="2" charset="0"/>
                <a:cs typeface="NikoshBAN" panose="02000000000000000000" pitchFamily="2" charset="0"/>
              </a:rPr>
              <a:t>আর</a:t>
            </a:r>
            <a:r>
              <a:rPr lang="en-US" sz="4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dirty="0" err="1">
                <a:latin typeface="NikoshBAN" panose="02000000000000000000" pitchFamily="2" charset="0"/>
                <a:cs typeface="NikoshBAN" panose="02000000000000000000" pitchFamily="2" charset="0"/>
              </a:rPr>
              <a:t>সাম</a:t>
            </a:r>
            <a:r>
              <a:rPr lang="as-IN" sz="4800" dirty="0">
                <a:latin typeface="NikoshBAN" panose="02000000000000000000" pitchFamily="2" charset="0"/>
                <a:cs typeface="NikoshBAN" panose="02000000000000000000" pitchFamily="2" charset="0"/>
              </a:rPr>
              <a:t>ন</a:t>
            </a:r>
            <a:r>
              <a:rPr lang="en-US" sz="4800" dirty="0">
                <a:latin typeface="NikoshBAN" panose="02000000000000000000" pitchFamily="2" charset="0"/>
                <a:cs typeface="NikoshBAN" panose="02000000000000000000" pitchFamily="2" charset="0"/>
              </a:rPr>
              <a:t>ে</a:t>
            </a:r>
            <a:r>
              <a:rPr lang="as-IN" sz="4800" dirty="0">
                <a:latin typeface="NikoshBAN" panose="02000000000000000000" pitchFamily="2" charset="0"/>
                <a:cs typeface="NikoshBAN" panose="02000000000000000000" pitchFamily="2" charset="0"/>
              </a:rPr>
              <a:t>র</a:t>
            </a:r>
            <a:r>
              <a:rPr lang="en-US" sz="4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as-IN" sz="4800" dirty="0">
                <a:latin typeface="NikoshBAN" panose="02000000000000000000" pitchFamily="2" charset="0"/>
                <a:cs typeface="NikoshBAN" panose="02000000000000000000" pitchFamily="2" charset="0"/>
              </a:rPr>
              <a:t>দ</a:t>
            </a:r>
            <a:r>
              <a:rPr lang="en-US" sz="4800" dirty="0">
                <a:latin typeface="NikoshBAN" panose="02000000000000000000" pitchFamily="2" charset="0"/>
                <a:cs typeface="NikoshBAN" panose="02000000000000000000" pitchFamily="2" charset="0"/>
              </a:rPr>
              <a:t>ু-</a:t>
            </a:r>
            <a:r>
              <a:rPr lang="as-IN" sz="4800" dirty="0">
                <a:latin typeface="NikoshBAN" panose="02000000000000000000" pitchFamily="2" charset="0"/>
                <a:cs typeface="NikoshBAN" panose="02000000000000000000" pitchFamily="2" charset="0"/>
              </a:rPr>
              <a:t>প</a:t>
            </a:r>
            <a:r>
              <a:rPr lang="en-US" sz="4800" dirty="0">
                <a:latin typeface="NikoshBAN" panose="02000000000000000000" pitchFamily="2" charset="0"/>
                <a:cs typeface="NikoshBAN" panose="02000000000000000000" pitchFamily="2" charset="0"/>
              </a:rPr>
              <a:t>া </a:t>
            </a:r>
            <a:r>
              <a:rPr lang="en-US" sz="4800" dirty="0" err="1">
                <a:latin typeface="NikoshBAN" panose="02000000000000000000" pitchFamily="2" charset="0"/>
                <a:cs typeface="NikoshBAN" panose="02000000000000000000" pitchFamily="2" charset="0"/>
              </a:rPr>
              <a:t>ছোট।তার</a:t>
            </a:r>
            <a:r>
              <a:rPr lang="en-US" sz="4800" dirty="0">
                <a:latin typeface="NikoshBAN" panose="02000000000000000000" pitchFamily="2" charset="0"/>
                <a:cs typeface="NikoshBAN" panose="02000000000000000000" pitchFamily="2" charset="0"/>
              </a:rPr>
              <a:t> ফ</a:t>
            </a:r>
            <a:r>
              <a:rPr lang="as-IN" sz="4800" dirty="0">
                <a:latin typeface="NikoshBAN" panose="02000000000000000000" pitchFamily="2" charset="0"/>
                <a:cs typeface="NikoshBAN" panose="02000000000000000000" pitchFamily="2" charset="0"/>
              </a:rPr>
              <a:t>ল</a:t>
            </a:r>
            <a:r>
              <a:rPr lang="en-US" sz="4800" dirty="0">
                <a:latin typeface="NikoshBAN" panose="02000000000000000000" pitchFamily="2" charset="0"/>
                <a:cs typeface="NikoshBAN" panose="02000000000000000000" pitchFamily="2" charset="0"/>
              </a:rPr>
              <a:t>ে </a:t>
            </a:r>
            <a:r>
              <a:rPr lang="as-IN" sz="4800" dirty="0">
                <a:latin typeface="NikoshBAN" panose="02000000000000000000" pitchFamily="2" charset="0"/>
                <a:cs typeface="NikoshBAN" panose="02000000000000000000" pitchFamily="2" charset="0"/>
              </a:rPr>
              <a:t>অ</a:t>
            </a:r>
            <a:r>
              <a:rPr lang="en-US" sz="4800" dirty="0">
                <a:latin typeface="NikoshBAN" panose="02000000000000000000" pitchFamily="2" charset="0"/>
                <a:cs typeface="NikoshBAN" panose="02000000000000000000" pitchFamily="2" charset="0"/>
              </a:rPr>
              <a:t>ন</a:t>
            </a:r>
            <a:r>
              <a:rPr lang="as-IN" sz="4800" dirty="0">
                <a:latin typeface="NikoshBAN" panose="02000000000000000000" pitchFamily="2" charset="0"/>
                <a:cs typeface="NikoshBAN" panose="02000000000000000000" pitchFamily="2" charset="0"/>
              </a:rPr>
              <a:t>্</a:t>
            </a:r>
            <a:r>
              <a:rPr lang="en-US" sz="4800" dirty="0">
                <a:latin typeface="NikoshBAN" panose="02000000000000000000" pitchFamily="2" charset="0"/>
                <a:cs typeface="NikoshBAN" panose="02000000000000000000" pitchFamily="2" charset="0"/>
              </a:rPr>
              <a:t>য</a:t>
            </a:r>
            <a:r>
              <a:rPr lang="as-IN" sz="4800" dirty="0">
                <a:latin typeface="NikoshBAN" panose="02000000000000000000" pitchFamily="2" charset="0"/>
                <a:cs typeface="NikoshBAN" panose="02000000000000000000" pitchFamily="2" charset="0"/>
              </a:rPr>
              <a:t>া</a:t>
            </a:r>
            <a:r>
              <a:rPr lang="en-US" sz="4800" dirty="0">
                <a:latin typeface="NikoshBAN" panose="02000000000000000000" pitchFamily="2" charset="0"/>
                <a:cs typeface="NikoshBAN" panose="02000000000000000000" pitchFamily="2" charset="0"/>
              </a:rPr>
              <a:t>ন</a:t>
            </a:r>
            <a:r>
              <a:rPr lang="as-IN" sz="4800" dirty="0">
                <a:latin typeface="NikoshBAN" panose="02000000000000000000" pitchFamily="2" charset="0"/>
                <a:cs typeface="NikoshBAN" panose="02000000000000000000" pitchFamily="2" charset="0"/>
              </a:rPr>
              <a:t>্</a:t>
            </a:r>
            <a:r>
              <a:rPr lang="en-US" sz="4800" dirty="0">
                <a:latin typeface="NikoshBAN" panose="02000000000000000000" pitchFamily="2" charset="0"/>
                <a:cs typeface="NikoshBAN" panose="02000000000000000000" pitchFamily="2" charset="0"/>
              </a:rPr>
              <a:t>য </a:t>
            </a:r>
            <a:r>
              <a:rPr lang="as-IN" sz="4800" dirty="0">
                <a:latin typeface="NikoshBAN" panose="02000000000000000000" pitchFamily="2" charset="0"/>
                <a:cs typeface="NikoshBAN" panose="02000000000000000000" pitchFamily="2" charset="0"/>
              </a:rPr>
              <a:t>চ</a:t>
            </a:r>
            <a:r>
              <a:rPr lang="en-US" sz="4800" dirty="0">
                <a:latin typeface="NikoshBAN" panose="02000000000000000000" pitchFamily="2" charset="0"/>
                <a:cs typeface="NikoshBAN" panose="02000000000000000000" pitchFamily="2" charset="0"/>
              </a:rPr>
              <a:t>ত</a:t>
            </a:r>
            <a:r>
              <a:rPr lang="as-IN" sz="4800" dirty="0">
                <a:latin typeface="NikoshBAN" panose="02000000000000000000" pitchFamily="2" charset="0"/>
                <a:cs typeface="NikoshBAN" panose="02000000000000000000" pitchFamily="2" charset="0"/>
              </a:rPr>
              <a:t>ু</a:t>
            </a:r>
            <a:r>
              <a:rPr lang="en-US" sz="4800" dirty="0" err="1">
                <a:latin typeface="NikoshBAN" panose="02000000000000000000" pitchFamily="2" charset="0"/>
                <a:cs typeface="NikoshBAN" panose="02000000000000000000" pitchFamily="2" charset="0"/>
              </a:rPr>
              <a:t>ষ্পদ</a:t>
            </a:r>
            <a:r>
              <a:rPr lang="en-US" sz="4800" dirty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US" sz="4800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প্রাণীর</a:t>
            </a:r>
            <a:r>
              <a:rPr lang="en-US" sz="4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dirty="0" err="1">
                <a:latin typeface="NikoshBAN" panose="02000000000000000000" pitchFamily="2" charset="0"/>
                <a:cs typeface="NikoshBAN" panose="02000000000000000000" pitchFamily="2" charset="0"/>
              </a:rPr>
              <a:t>মত</a:t>
            </a:r>
            <a:r>
              <a:rPr lang="en-US" sz="4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dirty="0" err="1">
                <a:latin typeface="NikoshBAN" panose="02000000000000000000" pitchFamily="2" charset="0"/>
                <a:cs typeface="NikoshBAN" panose="02000000000000000000" pitchFamily="2" charset="0"/>
              </a:rPr>
              <a:t>হাঁটাচলা</a:t>
            </a:r>
            <a:r>
              <a:rPr lang="en-US" sz="4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করতে</a:t>
            </a:r>
            <a:r>
              <a:rPr lang="en-US" sz="4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পারেনা</a:t>
            </a:r>
            <a:r>
              <a:rPr lang="en-US" sz="4800" dirty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en-US" sz="4800" dirty="0" err="1">
                <a:latin typeface="NikoshBAN" panose="02000000000000000000" pitchFamily="2" charset="0"/>
                <a:cs typeface="NikoshBAN" panose="02000000000000000000" pitchFamily="2" charset="0"/>
              </a:rPr>
              <a:t>এরা</a:t>
            </a:r>
            <a:r>
              <a:rPr lang="en-US" sz="4800" dirty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4800" dirty="0" err="1">
                <a:latin typeface="NikoshBAN" panose="02000000000000000000" pitchFamily="2" charset="0"/>
                <a:cs typeface="NikoshBAN" panose="02000000000000000000" pitchFamily="2" charset="0"/>
              </a:rPr>
              <a:t>পে</a:t>
            </a:r>
            <a:r>
              <a:rPr lang="as-IN" sz="4800" dirty="0">
                <a:latin typeface="NikoshBAN" panose="02000000000000000000" pitchFamily="2" charset="0"/>
                <a:cs typeface="NikoshBAN" panose="02000000000000000000" pitchFamily="2" charset="0"/>
              </a:rPr>
              <a:t>ছ</a:t>
            </a:r>
            <a:r>
              <a:rPr lang="en-US" sz="4800" dirty="0">
                <a:latin typeface="NikoshBAN" panose="02000000000000000000" pitchFamily="2" charset="0"/>
                <a:cs typeface="NikoshBAN" panose="02000000000000000000" pitchFamily="2" charset="0"/>
              </a:rPr>
              <a:t>ন</a:t>
            </a:r>
            <a:r>
              <a:rPr lang="as-IN" sz="4800" dirty="0">
                <a:latin typeface="NikoshBAN" panose="02000000000000000000" pitchFamily="2" charset="0"/>
                <a:cs typeface="NikoshBAN" panose="02000000000000000000" pitchFamily="2" charset="0"/>
              </a:rPr>
              <a:t>ে</a:t>
            </a:r>
            <a:r>
              <a:rPr lang="en-US" sz="4800" dirty="0">
                <a:latin typeface="NikoshBAN" panose="02000000000000000000" pitchFamily="2" charset="0"/>
                <a:cs typeface="NikoshBAN" panose="02000000000000000000" pitchFamily="2" charset="0"/>
              </a:rPr>
              <a:t>র </a:t>
            </a:r>
            <a:r>
              <a:rPr lang="as-IN" sz="4800" dirty="0">
                <a:latin typeface="NikoshBAN" panose="02000000000000000000" pitchFamily="2" charset="0"/>
                <a:cs typeface="NikoshBAN" panose="02000000000000000000" pitchFamily="2" charset="0"/>
              </a:rPr>
              <a:t>দ</a:t>
            </a:r>
            <a:r>
              <a:rPr lang="en-US" sz="4800" dirty="0">
                <a:latin typeface="NikoshBAN" panose="02000000000000000000" pitchFamily="2" charset="0"/>
                <a:cs typeface="NikoshBAN" panose="02000000000000000000" pitchFamily="2" charset="0"/>
              </a:rPr>
              <a:t>ু </a:t>
            </a:r>
            <a:r>
              <a:rPr lang="as-IN" sz="4800" dirty="0">
                <a:latin typeface="NikoshBAN" panose="02000000000000000000" pitchFamily="2" charset="0"/>
                <a:cs typeface="NikoshBAN" panose="02000000000000000000" pitchFamily="2" charset="0"/>
              </a:rPr>
              <a:t>প</a:t>
            </a:r>
            <a:r>
              <a:rPr lang="en-US" sz="4800" dirty="0">
                <a:latin typeface="NikoshBAN" panose="02000000000000000000" pitchFamily="2" charset="0"/>
                <a:cs typeface="NikoshBAN" panose="02000000000000000000" pitchFamily="2" charset="0"/>
              </a:rPr>
              <a:t>া</a:t>
            </a:r>
            <a:r>
              <a:rPr lang="as-IN" sz="4800" dirty="0">
                <a:latin typeface="NikoshBAN" panose="02000000000000000000" pitchFamily="2" charset="0"/>
                <a:cs typeface="NikoshBAN" panose="02000000000000000000" pitchFamily="2" charset="0"/>
              </a:rPr>
              <a:t>য়</a:t>
            </a:r>
            <a:r>
              <a:rPr lang="en-US" sz="4800" dirty="0">
                <a:latin typeface="NikoshBAN" panose="02000000000000000000" pitchFamily="2" charset="0"/>
                <a:cs typeface="NikoshBAN" panose="02000000000000000000" pitchFamily="2" charset="0"/>
              </a:rPr>
              <a:t>ে </a:t>
            </a:r>
            <a:r>
              <a:rPr lang="as-IN" sz="4800" dirty="0">
                <a:latin typeface="NikoshBAN" panose="02000000000000000000" pitchFamily="2" charset="0"/>
                <a:cs typeface="NikoshBAN" panose="02000000000000000000" pitchFamily="2" charset="0"/>
              </a:rPr>
              <a:t>ভ</a:t>
            </a:r>
            <a:r>
              <a:rPr lang="en-US" sz="4800" dirty="0">
                <a:latin typeface="NikoshBAN" panose="02000000000000000000" pitchFamily="2" charset="0"/>
                <a:cs typeface="NikoshBAN" panose="02000000000000000000" pitchFamily="2" charset="0"/>
              </a:rPr>
              <a:t>র </a:t>
            </a:r>
            <a:r>
              <a:rPr lang="en-US" sz="4800" dirty="0" err="1">
                <a:latin typeface="NikoshBAN" panose="02000000000000000000" pitchFamily="2" charset="0"/>
                <a:cs typeface="NikoshBAN" panose="02000000000000000000" pitchFamily="2" charset="0"/>
              </a:rPr>
              <a:t>দিয়ে</a:t>
            </a:r>
            <a:r>
              <a:rPr lang="en-US" sz="4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dirty="0" err="1">
                <a:latin typeface="NikoshBAN" panose="02000000000000000000" pitchFamily="2" charset="0"/>
                <a:cs typeface="NikoshBAN" panose="02000000000000000000" pitchFamily="2" charset="0"/>
              </a:rPr>
              <a:t>লাফিয়ে</a:t>
            </a:r>
            <a:r>
              <a:rPr lang="en-US" sz="4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dirty="0" err="1">
                <a:latin typeface="NikoshBAN" panose="02000000000000000000" pitchFamily="2" charset="0"/>
                <a:cs typeface="NikoshBAN" panose="02000000000000000000" pitchFamily="2" charset="0"/>
              </a:rPr>
              <a:t>লাফিয়ে</a:t>
            </a:r>
            <a:r>
              <a:rPr lang="en-US" sz="4800" dirty="0">
                <a:latin typeface="NikoshBAN" panose="02000000000000000000" pitchFamily="2" charset="0"/>
                <a:cs typeface="NikoshBAN" panose="02000000000000000000" pitchFamily="2" charset="0"/>
              </a:rPr>
              <a:t> এ</a:t>
            </a:r>
            <a:r>
              <a:rPr lang="as-IN" sz="4800" dirty="0">
                <a:latin typeface="NikoshBAN" panose="02000000000000000000" pitchFamily="2" charset="0"/>
                <a:cs typeface="NikoshBAN" panose="02000000000000000000" pitchFamily="2" charset="0"/>
              </a:rPr>
              <a:t>র</a:t>
            </a:r>
            <a:r>
              <a:rPr lang="en-US" sz="4800" dirty="0">
                <a:latin typeface="NikoshBAN" panose="02000000000000000000" pitchFamily="2" charset="0"/>
                <a:cs typeface="NikoshBAN" panose="02000000000000000000" pitchFamily="2" charset="0"/>
              </a:rPr>
              <a:t>া </a:t>
            </a:r>
            <a:r>
              <a:rPr lang="as-IN" sz="4800" dirty="0">
                <a:latin typeface="NikoshBAN" panose="02000000000000000000" pitchFamily="2" charset="0"/>
                <a:cs typeface="NikoshBAN" panose="02000000000000000000" pitchFamily="2" charset="0"/>
              </a:rPr>
              <a:t>চ</a:t>
            </a:r>
            <a:r>
              <a:rPr lang="en-US" sz="4800" dirty="0">
                <a:latin typeface="NikoshBAN" panose="02000000000000000000" pitchFamily="2" charset="0"/>
                <a:cs typeface="NikoshBAN" panose="02000000000000000000" pitchFamily="2" charset="0"/>
              </a:rPr>
              <a:t>ল</a:t>
            </a:r>
            <a:r>
              <a:rPr lang="as-IN" sz="4800" dirty="0">
                <a:latin typeface="NikoshBAN" panose="02000000000000000000" pitchFamily="2" charset="0"/>
                <a:cs typeface="NikoshBAN" panose="02000000000000000000" pitchFamily="2" charset="0"/>
              </a:rPr>
              <a:t>ে</a:t>
            </a:r>
            <a:r>
              <a:rPr lang="en-US" sz="4800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r>
              <a:rPr lang="as-IN" sz="4800" dirty="0">
                <a:latin typeface="NikoshBAN" panose="02000000000000000000" pitchFamily="2" charset="0"/>
                <a:cs typeface="NikoshBAN" panose="02000000000000000000" pitchFamily="2" charset="0"/>
              </a:rPr>
              <a:t>এ</a:t>
            </a:r>
            <a:r>
              <a:rPr lang="en-US" sz="4800" dirty="0">
                <a:latin typeface="NikoshBAN" panose="02000000000000000000" pitchFamily="2" charset="0"/>
                <a:cs typeface="NikoshBAN" panose="02000000000000000000" pitchFamily="2" charset="0"/>
              </a:rPr>
              <a:t>দ</a:t>
            </a:r>
            <a:r>
              <a:rPr lang="as-IN" sz="4800" dirty="0">
                <a:latin typeface="NikoshBAN" panose="02000000000000000000" pitchFamily="2" charset="0"/>
                <a:cs typeface="NikoshBAN" panose="02000000000000000000" pitchFamily="2" charset="0"/>
              </a:rPr>
              <a:t>ে</a:t>
            </a:r>
            <a:r>
              <a:rPr lang="en-US" sz="4800" dirty="0">
                <a:latin typeface="NikoshBAN" panose="02000000000000000000" pitchFamily="2" charset="0"/>
                <a:cs typeface="NikoshBAN" panose="02000000000000000000" pitchFamily="2" charset="0"/>
              </a:rPr>
              <a:t>র </a:t>
            </a:r>
            <a:r>
              <a:rPr lang="as-IN" sz="4800" dirty="0">
                <a:latin typeface="NikoshBAN" panose="02000000000000000000" pitchFamily="2" charset="0"/>
                <a:cs typeface="NikoshBAN" panose="02000000000000000000" pitchFamily="2" charset="0"/>
              </a:rPr>
              <a:t>ব</a:t>
            </a:r>
            <a:r>
              <a:rPr lang="en-US" sz="4800" dirty="0">
                <a:latin typeface="NikoshBAN" panose="02000000000000000000" pitchFamily="2" charset="0"/>
                <a:cs typeface="NikoshBAN" panose="02000000000000000000" pitchFamily="2" charset="0"/>
              </a:rPr>
              <a:t>ু</a:t>
            </a:r>
            <a:r>
              <a:rPr lang="as-IN" sz="4800" dirty="0">
                <a:latin typeface="NikoshBAN" panose="02000000000000000000" pitchFamily="2" charset="0"/>
                <a:cs typeface="NikoshBAN" panose="02000000000000000000" pitchFamily="2" charset="0"/>
              </a:rPr>
              <a:t>ক</a:t>
            </a:r>
            <a:r>
              <a:rPr lang="en-US" sz="4800" dirty="0">
                <a:latin typeface="NikoshBAN" panose="02000000000000000000" pitchFamily="2" charset="0"/>
                <a:cs typeface="NikoshBAN" panose="02000000000000000000" pitchFamily="2" charset="0"/>
              </a:rPr>
              <a:t>ে</a:t>
            </a:r>
            <a:r>
              <a:rPr lang="as-IN" sz="4800" dirty="0">
                <a:latin typeface="NikoshBAN" panose="02000000000000000000" pitchFamily="2" charset="0"/>
                <a:cs typeface="NikoshBAN" panose="02000000000000000000" pitchFamily="2" charset="0"/>
              </a:rPr>
              <a:t>র</a:t>
            </a:r>
            <a:r>
              <a:rPr lang="en-US" sz="4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as-IN" sz="4800" dirty="0">
                <a:latin typeface="NikoshBAN" panose="02000000000000000000" pitchFamily="2" charset="0"/>
                <a:cs typeface="NikoshBAN" panose="02000000000000000000" pitchFamily="2" charset="0"/>
              </a:rPr>
              <a:t>ন</a:t>
            </a:r>
            <a:r>
              <a:rPr lang="en-US" sz="4800" dirty="0">
                <a:latin typeface="NikoshBAN" panose="02000000000000000000" pitchFamily="2" charset="0"/>
                <a:cs typeface="NikoshBAN" panose="02000000000000000000" pitchFamily="2" charset="0"/>
              </a:rPr>
              <a:t>ি</a:t>
            </a:r>
            <a:r>
              <a:rPr lang="as-IN" sz="4800" dirty="0">
                <a:latin typeface="NikoshBAN" panose="02000000000000000000" pitchFamily="2" charset="0"/>
                <a:cs typeface="NikoshBAN" panose="02000000000000000000" pitchFamily="2" charset="0"/>
              </a:rPr>
              <a:t>চ</a:t>
            </a:r>
            <a:r>
              <a:rPr lang="en-US" sz="4800" dirty="0">
                <a:latin typeface="NikoshBAN" panose="02000000000000000000" pitchFamily="2" charset="0"/>
                <a:cs typeface="NikoshBAN" panose="02000000000000000000" pitchFamily="2" charset="0"/>
              </a:rPr>
              <a:t>ে  </a:t>
            </a:r>
            <a:r>
              <a:rPr lang="as-IN" sz="4800" dirty="0">
                <a:latin typeface="NikoshBAN" panose="02000000000000000000" pitchFamily="2" charset="0"/>
                <a:cs typeface="NikoshBAN" panose="02000000000000000000" pitchFamily="2" charset="0"/>
              </a:rPr>
              <a:t>এ</a:t>
            </a:r>
            <a:r>
              <a:rPr lang="en-US" sz="4800" dirty="0" err="1">
                <a:latin typeface="NikoshBAN" panose="02000000000000000000" pitchFamily="2" charset="0"/>
                <a:cs typeface="NikoshBAN" panose="02000000000000000000" pitchFamily="2" charset="0"/>
              </a:rPr>
              <a:t>কটা</a:t>
            </a:r>
            <a:r>
              <a:rPr lang="en-US" sz="4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dirty="0" err="1">
                <a:latin typeface="NikoshBAN" panose="02000000000000000000" pitchFamily="2" charset="0"/>
                <a:cs typeface="NikoshBAN" panose="02000000000000000000" pitchFamily="2" charset="0"/>
              </a:rPr>
              <a:t>থলিতে</a:t>
            </a:r>
            <a:r>
              <a:rPr lang="en-US" sz="4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dirty="0" err="1">
                <a:latin typeface="NikoshBAN" panose="02000000000000000000" pitchFamily="2" charset="0"/>
                <a:cs typeface="NikoshBAN" panose="02000000000000000000" pitchFamily="2" charset="0"/>
              </a:rPr>
              <a:t>এরা</a:t>
            </a:r>
            <a:r>
              <a:rPr lang="en-US" sz="4800" dirty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US" sz="4800" dirty="0" err="1">
                <a:latin typeface="NikoshBAN" panose="02000000000000000000" pitchFamily="2" charset="0"/>
                <a:cs typeface="NikoshBAN" panose="02000000000000000000" pitchFamily="2" charset="0"/>
              </a:rPr>
              <a:t>বাচ্চা</a:t>
            </a:r>
            <a:r>
              <a:rPr lang="en-US" sz="4800" dirty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US" sz="4800" dirty="0" err="1">
                <a:latin typeface="NikoshBAN" panose="02000000000000000000" pitchFamily="2" charset="0"/>
                <a:cs typeface="NikoshBAN" panose="02000000000000000000" pitchFamily="2" charset="0"/>
              </a:rPr>
              <a:t>রা</a:t>
            </a:r>
            <a:r>
              <a:rPr lang="as-IN" sz="4800" dirty="0">
                <a:latin typeface="NikoshBAN" panose="02000000000000000000" pitchFamily="2" charset="0"/>
                <a:cs typeface="NikoshBAN" panose="02000000000000000000" pitchFamily="2" charset="0"/>
              </a:rPr>
              <a:t>খ</a:t>
            </a:r>
            <a:r>
              <a:rPr lang="en-US" sz="4800" dirty="0">
                <a:latin typeface="NikoshBAN" panose="02000000000000000000" pitchFamily="2" charset="0"/>
                <a:cs typeface="NikoshBAN" panose="02000000000000000000" pitchFamily="2" charset="0"/>
              </a:rPr>
              <a:t>ে।</a:t>
            </a:r>
            <a:endParaRPr lang="en-US" sz="48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B6D1091-881E-4444-8DEA-CB53374004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664" y="202539"/>
            <a:ext cx="5097194" cy="25547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960986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D557D9B-BFD7-45D0-B0B0-40E6B5B73E80}"/>
              </a:ext>
            </a:extLst>
          </p:cNvPr>
          <p:cNvSpPr txBox="1"/>
          <p:nvPr/>
        </p:nvSpPr>
        <p:spPr>
          <a:xfrm>
            <a:off x="4417255" y="168812"/>
            <a:ext cx="32918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</a:t>
            </a:r>
            <a:r>
              <a:rPr lang="as-IN" sz="60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ল</a:t>
            </a:r>
            <a:r>
              <a:rPr lang="en-US" sz="60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ী</a:t>
            </a:r>
            <a:r>
              <a:rPr lang="as-IN" sz="60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য়</a:t>
            </a:r>
            <a:r>
              <a:rPr lang="en-US" sz="60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as-IN" sz="60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</a:t>
            </a:r>
            <a:r>
              <a:rPr lang="en-US" sz="60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া</a:t>
            </a:r>
            <a:r>
              <a:rPr lang="as-IN" sz="60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</a:t>
            </a:r>
            <a:r>
              <a:rPr lang="en-US" sz="60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18F05423-9474-4D15-9376-16578EB7627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23485822"/>
              </p:ext>
            </p:extLst>
          </p:nvPr>
        </p:nvGraphicFramePr>
        <p:xfrm>
          <a:off x="661182" y="2788919"/>
          <a:ext cx="10761784" cy="3886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08097">
                  <a:extLst>
                    <a:ext uri="{9D8B030D-6E8A-4147-A177-3AD203B41FA5}">
                      <a16:colId xmlns:a16="http://schemas.microsoft.com/office/drawing/2014/main" val="3760913754"/>
                    </a:ext>
                  </a:extLst>
                </a:gridCol>
                <a:gridCol w="5753687">
                  <a:extLst>
                    <a:ext uri="{9D8B030D-6E8A-4147-A177-3AD203B41FA5}">
                      <a16:colId xmlns:a16="http://schemas.microsoft.com/office/drawing/2014/main" val="1457415233"/>
                    </a:ext>
                  </a:extLst>
                </a:gridCol>
              </a:tblGrid>
              <a:tr h="960120">
                <a:tc>
                  <a:txBody>
                    <a:bodyPr/>
                    <a:lstStyle/>
                    <a:p>
                      <a:pPr algn="ctr"/>
                      <a:r>
                        <a:rPr lang="bn-IN" sz="44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প্রাণির নাম</a:t>
                      </a:r>
                      <a:r>
                        <a:rPr lang="bn-IN" sz="60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endParaRPr lang="en-US" sz="44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IN" sz="44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দেশের</a:t>
                      </a:r>
                      <a:r>
                        <a:rPr lang="bn-IN" sz="4400" baseline="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নাম </a:t>
                      </a:r>
                      <a:endParaRPr lang="en-US" sz="44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70659702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r>
                        <a:rPr lang="en-US" sz="44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ক্যা</a:t>
                      </a:r>
                      <a:r>
                        <a:rPr lang="as-IN" sz="44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ঙ</a:t>
                      </a:r>
                      <a:r>
                        <a:rPr lang="en-US" sz="44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্</a:t>
                      </a:r>
                      <a:r>
                        <a:rPr lang="as-IN" sz="44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গ</a:t>
                      </a:r>
                      <a:r>
                        <a:rPr lang="en-US" sz="44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া</a:t>
                      </a:r>
                      <a:r>
                        <a:rPr lang="as-IN" sz="44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র</a:t>
                      </a:r>
                      <a:r>
                        <a:rPr lang="en-US" sz="44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ু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36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12628837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r>
                        <a:rPr lang="as-IN" sz="44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স</a:t>
                      </a:r>
                      <a:r>
                        <a:rPr lang="en-US" sz="44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িংহ</a:t>
                      </a:r>
                      <a:r>
                        <a:rPr lang="en-US" sz="44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36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55793202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r>
                        <a:rPr lang="en-US" sz="44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ব</a:t>
                      </a:r>
                      <a:r>
                        <a:rPr lang="as-IN" sz="44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া</a:t>
                      </a:r>
                      <a:r>
                        <a:rPr lang="en-US" sz="44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ঘ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36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38577084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DD21EE71-844A-427D-9920-83D8E9E01A19}"/>
              </a:ext>
            </a:extLst>
          </p:cNvPr>
          <p:cNvSpPr txBox="1"/>
          <p:nvPr/>
        </p:nvSpPr>
        <p:spPr>
          <a:xfrm>
            <a:off x="576776" y="1336431"/>
            <a:ext cx="10846190" cy="769441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r>
              <a:rPr lang="en-US" sz="44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</a:t>
            </a:r>
            <a:r>
              <a:rPr lang="as-IN" sz="44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ো</a:t>
            </a:r>
            <a:r>
              <a:rPr lang="en-US" sz="44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 </a:t>
            </a:r>
            <a:r>
              <a:rPr lang="as-IN" sz="44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</a:t>
            </a:r>
            <a:r>
              <a:rPr lang="en-US" sz="44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্</a:t>
            </a:r>
            <a:r>
              <a:rPr lang="as-IN" sz="44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র</a:t>
            </a:r>
            <a:r>
              <a:rPr lang="en-US" sz="44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া</a:t>
            </a:r>
            <a:r>
              <a:rPr lang="as-IN" sz="44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</a:t>
            </a:r>
            <a:r>
              <a:rPr lang="en-US" sz="44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ি </a:t>
            </a:r>
            <a:r>
              <a:rPr lang="as-IN" sz="44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</a:t>
            </a:r>
            <a:r>
              <a:rPr lang="en-US" sz="44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ো</a:t>
            </a:r>
            <a:r>
              <a:rPr lang="as-IN" sz="44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</a:t>
            </a:r>
            <a:r>
              <a:rPr lang="en-US" sz="44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as-IN" sz="44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</a:t>
            </a:r>
            <a:r>
              <a:rPr lang="en-US" sz="44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ে</a:t>
            </a:r>
            <a:r>
              <a:rPr lang="as-IN" sz="44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</a:t>
            </a:r>
            <a:r>
              <a:rPr lang="en-US" sz="44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ে </a:t>
            </a:r>
            <a:r>
              <a:rPr lang="as-IN" sz="44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</a:t>
            </a:r>
            <a:r>
              <a:rPr lang="en-US" sz="4400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াস</a:t>
            </a:r>
            <a:r>
              <a:rPr lang="en-US" sz="44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ক</a:t>
            </a:r>
            <a:r>
              <a:rPr lang="as-IN" sz="44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র</a:t>
            </a:r>
            <a:r>
              <a:rPr lang="en-US" sz="44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ে </a:t>
            </a:r>
            <a:r>
              <a:rPr lang="as-IN" sz="44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</a:t>
            </a:r>
            <a:r>
              <a:rPr lang="en-US" sz="44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া</a:t>
            </a:r>
            <a:r>
              <a:rPr lang="as-IN" sz="44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র</a:t>
            </a:r>
            <a:r>
              <a:rPr lang="en-US" sz="44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as-IN" sz="44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</a:t>
            </a:r>
            <a:r>
              <a:rPr lang="en-US" sz="44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</a:t>
            </a:r>
            <a:r>
              <a:rPr lang="as-IN" sz="44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ট</a:t>
            </a:r>
            <a:r>
              <a:rPr lang="en-US" sz="44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ি </a:t>
            </a:r>
            <a:r>
              <a:rPr lang="as-IN" sz="44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</a:t>
            </a:r>
            <a:r>
              <a:rPr lang="en-US" sz="44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া</a:t>
            </a:r>
            <a:r>
              <a:rPr lang="as-IN" sz="44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ল</a:t>
            </a:r>
            <a:r>
              <a:rPr lang="en-US" sz="44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ি</a:t>
            </a:r>
            <a:r>
              <a:rPr lang="as-IN" sz="44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</a:t>
            </a:r>
            <a:r>
              <a:rPr lang="en-US" sz="44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া </a:t>
            </a:r>
            <a:r>
              <a:rPr lang="as-IN" sz="44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</a:t>
            </a:r>
            <a:r>
              <a:rPr lang="en-US" sz="4400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ৈরি</a:t>
            </a:r>
            <a:r>
              <a:rPr lang="en-US" sz="44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907813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377DCCF-D030-4AC6-99DC-431960CC5DD9}"/>
              </a:ext>
            </a:extLst>
          </p:cNvPr>
          <p:cNvSpPr txBox="1"/>
          <p:nvPr/>
        </p:nvSpPr>
        <p:spPr>
          <a:xfrm>
            <a:off x="3334043" y="267286"/>
            <a:ext cx="430471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dirty="0" err="1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একক</a:t>
            </a:r>
            <a:r>
              <a:rPr lang="en-US" sz="8000" dirty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8000" dirty="0" err="1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r>
              <a:rPr lang="en-US" sz="8000" dirty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2DD603F-7C9B-4A44-9912-E1BAEEFDD962}"/>
              </a:ext>
            </a:extLst>
          </p:cNvPr>
          <p:cNvSpPr txBox="1"/>
          <p:nvPr/>
        </p:nvSpPr>
        <p:spPr>
          <a:xfrm>
            <a:off x="689318" y="1828800"/>
            <a:ext cx="952382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১।সুন্দরবনে </a:t>
            </a:r>
            <a:r>
              <a:rPr lang="en-US" sz="4400" dirty="0" err="1">
                <a:latin typeface="NikoshBAN" panose="02000000000000000000" pitchFamily="2" charset="0"/>
                <a:cs typeface="NikoshBAN" panose="02000000000000000000" pitchFamily="2" charset="0"/>
              </a:rPr>
              <a:t>বাস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>
                <a:latin typeface="NikoshBAN" panose="02000000000000000000" pitchFamily="2" charset="0"/>
                <a:cs typeface="NikoshBAN" panose="02000000000000000000" pitchFamily="2" charset="0"/>
              </a:rPr>
              <a:t>এমন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পাঁচটি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প্রাণীর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>
                <a:latin typeface="NikoshBAN" panose="02000000000000000000" pitchFamily="2" charset="0"/>
                <a:cs typeface="NikoshBAN" panose="02000000000000000000" pitchFamily="2" charset="0"/>
              </a:rPr>
              <a:t>নাম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>
                <a:latin typeface="NikoshBAN" panose="02000000000000000000" pitchFamily="2" charset="0"/>
                <a:cs typeface="NikoshBAN" panose="02000000000000000000" pitchFamily="2" charset="0"/>
              </a:rPr>
              <a:t>লেখ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।    </a:t>
            </a:r>
          </a:p>
        </p:txBody>
      </p:sp>
    </p:spTree>
    <p:extLst>
      <p:ext uri="{BB962C8B-B14F-4D97-AF65-F5344CB8AC3E}">
        <p14:creationId xmlns:p14="http://schemas.microsoft.com/office/powerpoint/2010/main" val="8294775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>
            <a:extLst>
              <a:ext uri="{FF2B5EF4-FFF2-40B4-BE49-F238E27FC236}">
                <a16:creationId xmlns:a16="http://schemas.microsoft.com/office/drawing/2014/main" id="{FF8178A6-E33A-45D6-B846-61CC8AE061B1}"/>
              </a:ext>
            </a:extLst>
          </p:cNvPr>
          <p:cNvSpPr/>
          <p:nvPr/>
        </p:nvSpPr>
        <p:spPr>
          <a:xfrm>
            <a:off x="4135902" y="253218"/>
            <a:ext cx="3699803" cy="1976288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</a:t>
            </a:r>
            <a:r>
              <a:rPr lang="as-IN" sz="60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া</a:t>
            </a:r>
            <a:r>
              <a:rPr lang="en-US" sz="60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ড়</a:t>
            </a:r>
            <a:r>
              <a:rPr lang="as-IN" sz="60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ি</a:t>
            </a:r>
            <a:r>
              <a:rPr lang="en-US" sz="60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র </a:t>
            </a:r>
            <a:r>
              <a:rPr lang="as-IN" sz="60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</a:t>
            </a:r>
            <a:r>
              <a:rPr lang="en-US" sz="60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া</a:t>
            </a:r>
            <a:r>
              <a:rPr lang="as-IN" sz="60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</a:t>
            </a:r>
            <a:r>
              <a:rPr lang="en-US" sz="60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7A4F439-61E9-474D-9963-F9B652F67B7F}"/>
              </a:ext>
            </a:extLst>
          </p:cNvPr>
          <p:cNvSpPr txBox="1"/>
          <p:nvPr/>
        </p:nvSpPr>
        <p:spPr>
          <a:xfrm>
            <a:off x="385011" y="3154865"/>
            <a:ext cx="11373852" cy="2585323"/>
          </a:xfrm>
          <a:prstGeom prst="rect">
            <a:avLst/>
          </a:prstGeom>
          <a:solidFill>
            <a:srgbClr val="0070C0"/>
          </a:solidFill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rtlCol="0">
            <a:spAutoFit/>
          </a:bodyPr>
          <a:lstStyle/>
          <a:p>
            <a:r>
              <a:rPr lang="en-US" sz="54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১। </a:t>
            </a:r>
            <a:r>
              <a:rPr lang="as-IN" sz="54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</a:t>
            </a:r>
            <a:r>
              <a:rPr lang="en-US" sz="5400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াংলাদেশে</a:t>
            </a:r>
            <a:r>
              <a:rPr lang="en-US" sz="54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হাতি</a:t>
            </a:r>
            <a:r>
              <a:rPr lang="en-US" sz="54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কোন</a:t>
            </a:r>
            <a:r>
              <a:rPr lang="en-US" sz="54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অঞ্চ</a:t>
            </a:r>
            <a:r>
              <a:rPr lang="as-IN" sz="54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ল</a:t>
            </a:r>
            <a:r>
              <a:rPr lang="en-US" sz="54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ে </a:t>
            </a:r>
            <a:r>
              <a:rPr lang="as-IN" sz="54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</a:t>
            </a:r>
            <a:r>
              <a:rPr lang="en-US" sz="5400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েখা</a:t>
            </a:r>
            <a:r>
              <a:rPr lang="en-US" sz="54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যায়</a:t>
            </a:r>
            <a:r>
              <a:rPr lang="en-US" sz="54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r>
              <a:rPr lang="en-US" sz="54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২।বিদ্যালয় </a:t>
            </a:r>
            <a:r>
              <a:rPr lang="as-IN" sz="54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থ</a:t>
            </a:r>
            <a:r>
              <a:rPr lang="en-US" sz="54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ে</a:t>
            </a:r>
            <a:r>
              <a:rPr lang="as-IN" sz="54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</a:t>
            </a:r>
            <a:r>
              <a:rPr lang="en-US" sz="54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ে </a:t>
            </a:r>
            <a:r>
              <a:rPr lang="as-IN" sz="54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</a:t>
            </a:r>
            <a:r>
              <a:rPr lang="en-US" sz="54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া</a:t>
            </a:r>
            <a:r>
              <a:rPr lang="as-IN" sz="54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ড়</a:t>
            </a:r>
            <a:r>
              <a:rPr lang="en-US" sz="54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ি</a:t>
            </a:r>
            <a:r>
              <a:rPr lang="as-IN" sz="54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</a:t>
            </a:r>
            <a:r>
              <a:rPr lang="en-US" sz="54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ে </a:t>
            </a:r>
            <a:r>
              <a:rPr lang="as-IN" sz="54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য</a:t>
            </a:r>
            <a:r>
              <a:rPr lang="en-US" sz="54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া</a:t>
            </a:r>
            <a:r>
              <a:rPr lang="as-IN" sz="54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ও</a:t>
            </a:r>
            <a:r>
              <a:rPr lang="en-US" sz="54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য়</a:t>
            </a:r>
            <a:r>
              <a:rPr lang="as-IN" sz="54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া</a:t>
            </a:r>
            <a:r>
              <a:rPr lang="en-US" sz="54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র </a:t>
            </a:r>
            <a:r>
              <a:rPr lang="en-US" sz="5400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পথে</a:t>
            </a:r>
            <a:r>
              <a:rPr lang="en-US" sz="54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তোমার</a:t>
            </a:r>
            <a:r>
              <a:rPr lang="en-US" sz="54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as-IN" sz="54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</a:t>
            </a:r>
            <a:r>
              <a:rPr lang="en-US" sz="54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র</a:t>
            </a:r>
            <a:r>
              <a:rPr lang="as-IN" sz="54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ি</a:t>
            </a:r>
            <a:r>
              <a:rPr lang="en-US" sz="54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চ</a:t>
            </a:r>
            <a:r>
              <a:rPr lang="as-IN" sz="54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ি</a:t>
            </a:r>
            <a:r>
              <a:rPr lang="en-US" sz="54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 </a:t>
            </a:r>
            <a:r>
              <a:rPr lang="as-IN" sz="54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</a:t>
            </a:r>
            <a:r>
              <a:rPr lang="en-US" sz="54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</a:t>
            </a:r>
            <a:r>
              <a:rPr lang="as-IN" sz="54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ট</a:t>
            </a:r>
            <a:r>
              <a:rPr lang="en-US" sz="54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ি </a:t>
            </a:r>
            <a:r>
              <a:rPr lang="as-IN" sz="54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</a:t>
            </a:r>
            <a:r>
              <a:rPr lang="en-US" sz="5400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্রাণীর</a:t>
            </a:r>
            <a:r>
              <a:rPr lang="en-US" sz="54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নাম</a:t>
            </a:r>
            <a:r>
              <a:rPr lang="en-US" sz="54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লিখে</a:t>
            </a:r>
            <a:r>
              <a:rPr lang="en-US" sz="54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আনবে</a:t>
            </a:r>
            <a:r>
              <a:rPr lang="en-US" sz="54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</a:p>
        </p:txBody>
      </p:sp>
    </p:spTree>
    <p:extLst>
      <p:ext uri="{BB962C8B-B14F-4D97-AF65-F5344CB8AC3E}">
        <p14:creationId xmlns:p14="http://schemas.microsoft.com/office/powerpoint/2010/main" val="39003124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62E7C72D-0546-491C-BBAE-93C654E83C1B}"/>
              </a:ext>
            </a:extLst>
          </p:cNvPr>
          <p:cNvSpPr/>
          <p:nvPr/>
        </p:nvSpPr>
        <p:spPr>
          <a:xfrm>
            <a:off x="4656405" y="140675"/>
            <a:ext cx="2982351" cy="914400"/>
          </a:xfrm>
          <a:prstGeom prst="roundRect">
            <a:avLst/>
          </a:prstGeom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</a:t>
            </a:r>
            <a:r>
              <a:rPr lang="as-IN" sz="60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ূ</a:t>
            </a:r>
            <a:r>
              <a:rPr lang="en-US" sz="60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ল</a:t>
            </a:r>
            <a:r>
              <a:rPr lang="as-IN" sz="60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্</a:t>
            </a:r>
            <a:r>
              <a:rPr lang="en-US" sz="60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য</a:t>
            </a:r>
            <a:r>
              <a:rPr lang="as-IN" sz="60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া</a:t>
            </a:r>
            <a:r>
              <a:rPr lang="en-US" sz="60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য়ন</a:t>
            </a:r>
            <a:r>
              <a:rPr lang="en-US" sz="60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60F4D03-D472-4355-94ED-FFD8370C4A08}"/>
              </a:ext>
            </a:extLst>
          </p:cNvPr>
          <p:cNvSpPr txBox="1"/>
          <p:nvPr/>
        </p:nvSpPr>
        <p:spPr>
          <a:xfrm>
            <a:off x="121920" y="1477108"/>
            <a:ext cx="11948160" cy="4247317"/>
          </a:xfrm>
          <a:prstGeom prst="rect">
            <a:avLst/>
          </a:prstGeom>
          <a:solidFill>
            <a:srgbClr val="92D050"/>
          </a:solidFill>
          <a:ln w="76200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convex"/>
          </a:sp3d>
        </p:spPr>
        <p:txBody>
          <a:bodyPr wrap="square" rtlCol="0">
            <a:spAutoFit/>
          </a:bodyPr>
          <a:lstStyle/>
          <a:p>
            <a:r>
              <a:rPr lang="en-US" sz="54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১।  </a:t>
            </a:r>
            <a:r>
              <a:rPr lang="as-IN" sz="54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</a:t>
            </a:r>
            <a:r>
              <a:rPr lang="en-US" sz="54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াঘ</a:t>
            </a:r>
            <a:r>
              <a:rPr lang="en-US" sz="54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কোথায়</a:t>
            </a:r>
            <a:r>
              <a:rPr lang="en-US" sz="54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বা</a:t>
            </a:r>
            <a:r>
              <a:rPr lang="as-IN" sz="54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</a:t>
            </a:r>
            <a:r>
              <a:rPr lang="en-US" sz="54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as-IN" sz="54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</a:t>
            </a:r>
            <a:r>
              <a:rPr lang="en-US" sz="54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রে</a:t>
            </a:r>
            <a:r>
              <a:rPr lang="en-US" sz="54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? </a:t>
            </a:r>
          </a:p>
          <a:p>
            <a:r>
              <a:rPr lang="en-US" sz="54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২।সি</a:t>
            </a:r>
            <a:r>
              <a:rPr lang="as-IN" sz="54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ং</a:t>
            </a:r>
            <a:r>
              <a:rPr lang="en-US" sz="54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</a:t>
            </a:r>
            <a:r>
              <a:rPr lang="as-IN" sz="54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ে</a:t>
            </a:r>
            <a:r>
              <a:rPr lang="en-US" sz="54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র </a:t>
            </a:r>
            <a:r>
              <a:rPr lang="en-US" sz="54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কথা</a:t>
            </a:r>
            <a:r>
              <a:rPr lang="en-US" sz="54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বললে</a:t>
            </a:r>
            <a:r>
              <a:rPr lang="en-US" sz="54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কোন</a:t>
            </a:r>
            <a:r>
              <a:rPr lang="en-US" sz="54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দেশের</a:t>
            </a:r>
            <a:r>
              <a:rPr lang="en-US" sz="54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ক</a:t>
            </a:r>
            <a:r>
              <a:rPr lang="as-IN" sz="54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থ</a:t>
            </a:r>
            <a:r>
              <a:rPr lang="en-US" sz="54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া </a:t>
            </a:r>
            <a:r>
              <a:rPr lang="as-IN" sz="54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</a:t>
            </a:r>
            <a:r>
              <a:rPr lang="en-US" sz="54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</a:t>
            </a:r>
            <a:r>
              <a:rPr lang="as-IN" sz="54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ে</a:t>
            </a:r>
            <a:r>
              <a:rPr lang="en-US" sz="54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as-IN" sz="54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</a:t>
            </a:r>
            <a:r>
              <a:rPr lang="en-US" sz="54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ড়</a:t>
            </a:r>
            <a:r>
              <a:rPr lang="as-IN" sz="54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ে</a:t>
            </a:r>
            <a:r>
              <a:rPr lang="en-US" sz="54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</a:p>
          <a:p>
            <a:r>
              <a:rPr lang="en-US" sz="54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৩। </a:t>
            </a:r>
            <a:r>
              <a:rPr lang="en-US" sz="54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আমাদের</a:t>
            </a:r>
            <a:r>
              <a:rPr lang="en-US" sz="54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জাতীয়</a:t>
            </a:r>
            <a:r>
              <a:rPr lang="en-US" sz="54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পশুর</a:t>
            </a:r>
            <a:r>
              <a:rPr lang="en-US" sz="54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নাম</a:t>
            </a:r>
            <a:r>
              <a:rPr lang="en-US" sz="54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US" sz="54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</a:p>
          <a:p>
            <a:r>
              <a:rPr lang="en-US" sz="54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৪।সুন্দ</a:t>
            </a:r>
            <a:r>
              <a:rPr lang="as-IN" sz="54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র</a:t>
            </a:r>
            <a:r>
              <a:rPr lang="en-US" sz="54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as-IN" sz="54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</a:t>
            </a:r>
            <a:r>
              <a:rPr lang="en-US" sz="54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</a:t>
            </a:r>
            <a:r>
              <a:rPr lang="as-IN" sz="54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ে</a:t>
            </a:r>
            <a:r>
              <a:rPr lang="en-US" sz="54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as-IN" sz="54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</a:t>
            </a:r>
            <a:r>
              <a:rPr lang="en-US" sz="54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ছে</a:t>
            </a:r>
            <a:r>
              <a:rPr lang="en-US" sz="54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এম</a:t>
            </a:r>
            <a:r>
              <a:rPr lang="as-IN" sz="54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</a:t>
            </a:r>
            <a:r>
              <a:rPr lang="en-US" sz="54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as-IN" sz="54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</a:t>
            </a:r>
            <a:r>
              <a:rPr lang="en-US" sz="54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িছু</a:t>
            </a:r>
            <a:r>
              <a:rPr lang="en-US" sz="54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প্রাণীর</a:t>
            </a:r>
            <a:r>
              <a:rPr lang="en-US" sz="54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নাম</a:t>
            </a:r>
            <a:r>
              <a:rPr lang="en-US" sz="54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লেখ</a:t>
            </a:r>
            <a:r>
              <a:rPr lang="en-US" sz="54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  </a:t>
            </a:r>
          </a:p>
          <a:p>
            <a:r>
              <a:rPr lang="en-US" sz="54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৫। </a:t>
            </a:r>
            <a:r>
              <a:rPr lang="en-US" sz="54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ক্যাঙ্গারু</a:t>
            </a:r>
            <a:r>
              <a:rPr lang="en-US" sz="54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কোন</a:t>
            </a:r>
            <a:r>
              <a:rPr lang="en-US" sz="54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দেশে</a:t>
            </a:r>
            <a:r>
              <a:rPr lang="en-US" sz="54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বাস</a:t>
            </a:r>
            <a:r>
              <a:rPr lang="en-US" sz="54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sz="5400" b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? </a:t>
            </a:r>
            <a:endParaRPr lang="en-US" sz="5400" b="1" dirty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47168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fleurs blanches osmoz.jpg">
            <a:extLst>
              <a:ext uri="{FF2B5EF4-FFF2-40B4-BE49-F238E27FC236}">
                <a16:creationId xmlns:a16="http://schemas.microsoft.com/office/drawing/2014/main" id="{EA7CD812-5C34-44C1-8AC0-D1090C8497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effectLst>
            <a:softEdge rad="635000"/>
          </a:effec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0595F88F-5ABF-46D7-A28E-D13A898A0FC8}"/>
              </a:ext>
            </a:extLst>
          </p:cNvPr>
          <p:cNvSpPr/>
          <p:nvPr/>
        </p:nvSpPr>
        <p:spPr>
          <a:xfrm>
            <a:off x="8069912" y="4965343"/>
            <a:ext cx="2969083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bn-BD" sz="9600" b="1" cap="all" dirty="0">
                <a:ln/>
                <a:solidFill>
                  <a:srgbClr val="00B0F0"/>
                </a:solidFill>
                <a:effectLst>
                  <a:outerShdw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ধন্যবাদ</a:t>
            </a:r>
            <a:endParaRPr lang="en-US" sz="9600" b="1" cap="all" spc="0" dirty="0">
              <a:ln/>
              <a:solidFill>
                <a:srgbClr val="00B0F0"/>
              </a:solidFill>
              <a:effectLst>
                <a:outerShdw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145429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05EC4D6-1DC7-475E-9A86-7F580F070914}"/>
              </a:ext>
            </a:extLst>
          </p:cNvPr>
          <p:cNvSpPr/>
          <p:nvPr/>
        </p:nvSpPr>
        <p:spPr>
          <a:xfrm>
            <a:off x="0" y="14069"/>
            <a:ext cx="12192000" cy="6858000"/>
          </a:xfrm>
          <a:prstGeom prst="rect">
            <a:avLst/>
          </a:prstGeom>
          <a:solidFill>
            <a:srgbClr val="0070C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as-IN" sz="48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</a:t>
            </a:r>
            <a:r>
              <a:rPr lang="en-US" sz="48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ি</a:t>
            </a:r>
            <a:r>
              <a:rPr lang="as-IN" sz="48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</a:t>
            </a:r>
            <a:r>
              <a:rPr lang="en-US" sz="48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্ষক</a:t>
            </a:r>
            <a:r>
              <a:rPr lang="en-US" sz="48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পরিচিতি</a:t>
            </a:r>
            <a:r>
              <a:rPr lang="en-US" sz="48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  <a:p>
            <a:pPr algn="ctr"/>
            <a:r>
              <a:rPr lang="en-US" sz="48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নির্মল</a:t>
            </a:r>
            <a:r>
              <a:rPr lang="en-US" sz="48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রায়</a:t>
            </a:r>
            <a:endParaRPr lang="en-US" sz="4800" b="1" dirty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48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সহকা</a:t>
            </a:r>
            <a:r>
              <a:rPr lang="as-IN" sz="48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র</a:t>
            </a:r>
            <a:r>
              <a:rPr lang="en-US" sz="48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ি </a:t>
            </a:r>
            <a:r>
              <a:rPr lang="as-IN" sz="48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</a:t>
            </a:r>
            <a:r>
              <a:rPr lang="en-US" sz="48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ি</a:t>
            </a:r>
            <a:r>
              <a:rPr lang="as-IN" sz="48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</a:t>
            </a:r>
            <a:r>
              <a:rPr lang="en-US" sz="4800" b="1" dirty="0" err="1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্ষক</a:t>
            </a:r>
            <a:endParaRPr lang="en-US" sz="4800" b="1" dirty="0" smtClean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4800" b="1" dirty="0" err="1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খারশুর</a:t>
            </a:r>
            <a:r>
              <a:rPr lang="en-US" sz="4800" b="1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সরকারি</a:t>
            </a:r>
            <a:r>
              <a:rPr lang="en-US" sz="4800" b="1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প্রাথমিক</a:t>
            </a:r>
            <a:r>
              <a:rPr lang="en-US" sz="4800" b="1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বিদ্যা</a:t>
            </a:r>
            <a:r>
              <a:rPr lang="as-IN" sz="4800" b="1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ল</a:t>
            </a:r>
            <a:r>
              <a:rPr lang="en-US" sz="4800" b="1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য়</a:t>
            </a:r>
          </a:p>
          <a:p>
            <a:pPr algn="ctr"/>
            <a:r>
              <a:rPr lang="en-US" sz="4800" b="1" dirty="0" err="1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সিরাজদিখান,মুন্সীগ</a:t>
            </a:r>
            <a:r>
              <a:rPr lang="as-IN" sz="48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ঞ</a:t>
            </a:r>
            <a:r>
              <a:rPr lang="en-US" sz="48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্</a:t>
            </a:r>
            <a:r>
              <a:rPr lang="as-IN" sz="48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</a:t>
            </a:r>
            <a:r>
              <a:rPr lang="en-US" sz="48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pPr algn="ctr"/>
            <a:r>
              <a:rPr lang="en-US" sz="48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মোবাই</a:t>
            </a:r>
            <a:r>
              <a:rPr lang="as-IN" sz="48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ল</a:t>
            </a:r>
            <a:r>
              <a:rPr lang="en-US" sz="48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নং</a:t>
            </a:r>
            <a:r>
              <a:rPr lang="en-US" sz="48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০১৮১৮৫৭৮৭৫৬</a:t>
            </a:r>
          </a:p>
          <a:p>
            <a:pPr algn="ctr"/>
            <a:r>
              <a:rPr lang="en-US" sz="48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Email. nirmaldnc@gmail.com</a:t>
            </a:r>
          </a:p>
          <a:p>
            <a:pPr algn="ctr"/>
            <a:endParaRPr lang="en-US" sz="4800" b="1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endParaRPr lang="en-US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06814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67471B6-BAB5-4898-A8F1-E9DDCB2FC575}"/>
              </a:ext>
            </a:extLst>
          </p:cNvPr>
          <p:cNvSpPr txBox="1"/>
          <p:nvPr/>
        </p:nvSpPr>
        <p:spPr>
          <a:xfrm>
            <a:off x="309489" y="1448980"/>
            <a:ext cx="11127545" cy="4154984"/>
          </a:xfrm>
          <a:prstGeom prst="rect">
            <a:avLst/>
          </a:prstGeom>
          <a:solidFill>
            <a:srgbClr val="7030A0"/>
          </a:solidFill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rtlCol="0">
            <a:spAutoFit/>
          </a:bodyPr>
          <a:lstStyle/>
          <a:p>
            <a:r>
              <a:rPr lang="en-US" sz="4400" dirty="0" err="1">
                <a:latin typeface="NikoshBAN" panose="02000000000000000000" pitchFamily="2" charset="0"/>
                <a:cs typeface="NikoshBAN" panose="02000000000000000000" pitchFamily="2" charset="0"/>
              </a:rPr>
              <a:t>শ্রেণিঃ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 ৫ম</a:t>
            </a:r>
          </a:p>
          <a:p>
            <a:r>
              <a:rPr lang="en-US" sz="4400" dirty="0" err="1">
                <a:latin typeface="NikoshBAN" panose="02000000000000000000" pitchFamily="2" charset="0"/>
                <a:cs typeface="NikoshBAN" panose="02000000000000000000" pitchFamily="2" charset="0"/>
              </a:rPr>
              <a:t>বিষ</a:t>
            </a:r>
            <a:r>
              <a:rPr lang="as-IN" sz="4400" dirty="0">
                <a:latin typeface="NikoshBAN" panose="02000000000000000000" pitchFamily="2" charset="0"/>
                <a:cs typeface="NikoshBAN" panose="02000000000000000000" pitchFamily="2" charset="0"/>
              </a:rPr>
              <a:t>য়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ঃ </a:t>
            </a:r>
            <a:r>
              <a:rPr lang="as-IN" sz="4400" dirty="0">
                <a:latin typeface="NikoshBAN" panose="02000000000000000000" pitchFamily="2" charset="0"/>
                <a:cs typeface="NikoshBAN" panose="02000000000000000000" pitchFamily="2" charset="0"/>
              </a:rPr>
              <a:t>ব</a:t>
            </a:r>
            <a:r>
              <a:rPr lang="en-US" sz="4400" dirty="0" err="1">
                <a:latin typeface="NikoshBAN" panose="02000000000000000000" pitchFamily="2" charset="0"/>
                <a:cs typeface="NikoshBAN" panose="02000000000000000000" pitchFamily="2" charset="0"/>
              </a:rPr>
              <a:t>াংলা</a:t>
            </a:r>
            <a:endParaRPr lang="en-US" sz="44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44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পাঠঃ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>
                <a:latin typeface="NikoshBAN" panose="02000000000000000000" pitchFamily="2" charset="0"/>
                <a:cs typeface="NikoshBAN" panose="02000000000000000000" pitchFamily="2" charset="0"/>
              </a:rPr>
              <a:t>সুন্দ</a:t>
            </a:r>
            <a:r>
              <a:rPr lang="as-IN" sz="4400" dirty="0">
                <a:latin typeface="NikoshBAN" panose="02000000000000000000" pitchFamily="2" charset="0"/>
                <a:cs typeface="NikoshBAN" panose="02000000000000000000" pitchFamily="2" charset="0"/>
              </a:rPr>
              <a:t>র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ব</a:t>
            </a:r>
            <a:r>
              <a:rPr lang="as-IN" sz="4400" dirty="0">
                <a:latin typeface="NikoshBAN" panose="02000000000000000000" pitchFamily="2" charset="0"/>
                <a:cs typeface="NikoshBAN" panose="02000000000000000000" pitchFamily="2" charset="0"/>
              </a:rPr>
              <a:t>ন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ে</a:t>
            </a:r>
            <a:r>
              <a:rPr lang="as-IN" sz="4400" dirty="0">
                <a:latin typeface="NikoshBAN" panose="02000000000000000000" pitchFamily="2" charset="0"/>
                <a:cs typeface="NikoshBAN" panose="02000000000000000000" pitchFamily="2" charset="0"/>
              </a:rPr>
              <a:t>র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as-IN" sz="4400" dirty="0">
                <a:latin typeface="NikoshBAN" panose="02000000000000000000" pitchFamily="2" charset="0"/>
                <a:cs typeface="NikoshBAN" panose="02000000000000000000" pitchFamily="2" charset="0"/>
              </a:rPr>
              <a:t>প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্</a:t>
            </a:r>
            <a:r>
              <a:rPr lang="as-IN" sz="4400" dirty="0">
                <a:latin typeface="NikoshBAN" panose="02000000000000000000" pitchFamily="2" charset="0"/>
                <a:cs typeface="NikoshBAN" panose="02000000000000000000" pitchFamily="2" charset="0"/>
              </a:rPr>
              <a:t>র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া</a:t>
            </a:r>
            <a:r>
              <a:rPr lang="as-IN" sz="4400" dirty="0">
                <a:latin typeface="NikoshBAN" panose="02000000000000000000" pitchFamily="2" charset="0"/>
                <a:cs typeface="NikoshBAN" panose="02000000000000000000" pitchFamily="2" charset="0"/>
              </a:rPr>
              <a:t>ণ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ী</a:t>
            </a:r>
          </a:p>
          <a:p>
            <a:r>
              <a:rPr lang="en-US" sz="44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পাঠ্যাংশ</a:t>
            </a:r>
            <a:r>
              <a:rPr lang="as-IN" sz="4400" dirty="0">
                <a:latin typeface="NikoshBAN" panose="02000000000000000000" pitchFamily="2" charset="0"/>
                <a:cs typeface="NikoshBAN" panose="02000000000000000000" pitchFamily="2" charset="0"/>
              </a:rPr>
              <a:t>ঃ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as-IN" sz="4400" dirty="0">
                <a:latin typeface="NikoshBAN" panose="02000000000000000000" pitchFamily="2" charset="0"/>
                <a:cs typeface="NikoshBAN" panose="02000000000000000000" pitchFamily="2" charset="0"/>
              </a:rPr>
              <a:t>ব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ি</a:t>
            </a:r>
            <a:r>
              <a:rPr lang="as-IN" sz="4400" dirty="0">
                <a:latin typeface="NikoshBAN" panose="02000000000000000000" pitchFamily="2" charset="0"/>
                <a:cs typeface="NikoshBAN" panose="02000000000000000000" pitchFamily="2" charset="0"/>
              </a:rPr>
              <a:t>শ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্</a:t>
            </a:r>
            <a:r>
              <a:rPr lang="as-IN" sz="4400" dirty="0">
                <a:latin typeface="NikoshBAN" panose="02000000000000000000" pitchFamily="2" charset="0"/>
                <a:cs typeface="NikoshBAN" panose="02000000000000000000" pitchFamily="2" charset="0"/>
              </a:rPr>
              <a:t>ব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ে </a:t>
            </a:r>
            <a:r>
              <a:rPr lang="as-IN" sz="4400" dirty="0">
                <a:latin typeface="NikoshBAN" panose="02000000000000000000" pitchFamily="2" charset="0"/>
                <a:cs typeface="NikoshBAN" panose="02000000000000000000" pitchFamily="2" charset="0"/>
              </a:rPr>
              <a:t>ক</a:t>
            </a:r>
            <a:r>
              <a:rPr lang="en-US" sz="4400" dirty="0" err="1">
                <a:latin typeface="NikoshBAN" panose="02000000000000000000" pitchFamily="2" charset="0"/>
                <a:cs typeface="NikoshBAN" panose="02000000000000000000" pitchFamily="2" charset="0"/>
              </a:rPr>
              <a:t>োনো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as-IN" sz="4400" dirty="0">
                <a:latin typeface="NikoshBAN" panose="02000000000000000000" pitchFamily="2" charset="0"/>
                <a:cs typeface="NikoshBAN" panose="02000000000000000000" pitchFamily="2" charset="0"/>
              </a:rPr>
              <a:t>ক</a:t>
            </a:r>
            <a:r>
              <a:rPr lang="en-US" sz="4400" dirty="0" err="1">
                <a:latin typeface="NikoshBAN" panose="02000000000000000000" pitchFamily="2" charset="0"/>
                <a:cs typeface="NikoshBAN" panose="02000000000000000000" pitchFamily="2" charset="0"/>
              </a:rPr>
              <a:t>োনো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as-IN" sz="4400" dirty="0">
                <a:latin typeface="NikoshBAN" panose="02000000000000000000" pitchFamily="2" charset="0"/>
                <a:cs typeface="NikoshBAN" panose="02000000000000000000" pitchFamily="2" charset="0"/>
              </a:rPr>
              <a:t>প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্</a:t>
            </a:r>
            <a:r>
              <a:rPr lang="as-IN" sz="4400" dirty="0">
                <a:latin typeface="NikoshBAN" panose="02000000000000000000" pitchFamily="2" charset="0"/>
                <a:cs typeface="NikoshBAN" panose="02000000000000000000" pitchFamily="2" charset="0"/>
              </a:rPr>
              <a:t>র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া</a:t>
            </a:r>
            <a:r>
              <a:rPr lang="as-IN" sz="4400" dirty="0">
                <a:latin typeface="NikoshBAN" panose="02000000000000000000" pitchFamily="2" charset="0"/>
                <a:cs typeface="NikoshBAN" panose="02000000000000000000" pitchFamily="2" charset="0"/>
              </a:rPr>
              <a:t>ণ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ী</a:t>
            </a:r>
            <a:r>
              <a:rPr lang="as-IN" sz="4400" dirty="0">
                <a:latin typeface="NikoshBAN" panose="02000000000000000000" pitchFamily="2" charset="0"/>
                <a:cs typeface="NikoshBAN" panose="02000000000000000000" pitchFamily="2" charset="0"/>
              </a:rPr>
              <a:t>র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….. </a:t>
            </a:r>
            <a:r>
              <a:rPr lang="en-US" sz="4400" dirty="0" err="1">
                <a:latin typeface="NikoshBAN" panose="02000000000000000000" pitchFamily="2" charset="0"/>
                <a:cs typeface="NikoshBAN" panose="02000000000000000000" pitchFamily="2" charset="0"/>
              </a:rPr>
              <a:t>এই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>
                <a:latin typeface="NikoshBAN" panose="02000000000000000000" pitchFamily="2" charset="0"/>
                <a:cs typeface="NikoshBAN" panose="02000000000000000000" pitchFamily="2" charset="0"/>
              </a:rPr>
              <a:t>কথা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>
                <a:latin typeface="NikoshBAN" panose="02000000000000000000" pitchFamily="2" charset="0"/>
                <a:cs typeface="NikoshBAN" panose="02000000000000000000" pitchFamily="2" charset="0"/>
              </a:rPr>
              <a:t>বু</a:t>
            </a:r>
            <a:r>
              <a:rPr lang="as-IN" sz="4400" dirty="0">
                <a:latin typeface="NikoshBAN" panose="02000000000000000000" pitchFamily="2" charset="0"/>
                <a:cs typeface="NikoshBAN" panose="02000000000000000000" pitchFamily="2" charset="0"/>
              </a:rPr>
              <a:t>ঝ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ত</a:t>
            </a:r>
            <a:r>
              <a:rPr lang="as-IN" sz="4400" dirty="0">
                <a:latin typeface="NikoshBAN" panose="02000000000000000000" pitchFamily="2" charset="0"/>
                <a:cs typeface="NikoshBAN" panose="02000000000000000000" pitchFamily="2" charset="0"/>
              </a:rPr>
              <a:t>ে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as-IN" sz="4400" dirty="0">
                <a:latin typeface="NikoshBAN" panose="02000000000000000000" pitchFamily="2" charset="0"/>
                <a:cs typeface="NikoshBAN" panose="02000000000000000000" pitchFamily="2" charset="0"/>
              </a:rPr>
              <a:t>হ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ব</a:t>
            </a:r>
            <a:r>
              <a:rPr lang="as-IN" sz="4400" dirty="0">
                <a:latin typeface="NikoshBAN" panose="02000000000000000000" pitchFamily="2" charset="0"/>
                <a:cs typeface="NikoshBAN" panose="02000000000000000000" pitchFamily="2" charset="0"/>
              </a:rPr>
              <a:t>ে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r>
              <a:rPr lang="en-US" sz="4400" dirty="0" err="1">
                <a:latin typeface="NikoshBAN" panose="02000000000000000000" pitchFamily="2" charset="0"/>
                <a:cs typeface="NikoshBAN" panose="02000000000000000000" pitchFamily="2" charset="0"/>
              </a:rPr>
              <a:t>সম</a:t>
            </a:r>
            <a:r>
              <a:rPr lang="as-IN" sz="4400" dirty="0">
                <a:latin typeface="NikoshBAN" panose="02000000000000000000" pitchFamily="2" charset="0"/>
                <a:cs typeface="NikoshBAN" panose="02000000000000000000" pitchFamily="2" charset="0"/>
              </a:rPr>
              <a:t>য়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ঃ </a:t>
            </a:r>
            <a:r>
              <a:rPr lang="as-IN" sz="4400" dirty="0">
                <a:latin typeface="NikoshBAN" panose="02000000000000000000" pitchFamily="2" charset="0"/>
                <a:cs typeface="NikoshBAN" panose="02000000000000000000" pitchFamily="2" charset="0"/>
              </a:rPr>
              <a:t>৪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০ </a:t>
            </a:r>
          </a:p>
          <a:p>
            <a:r>
              <a:rPr lang="en-US" sz="4400" dirty="0" err="1">
                <a:latin typeface="NikoshBAN" panose="02000000000000000000" pitchFamily="2" charset="0"/>
                <a:cs typeface="NikoshBAN" panose="02000000000000000000" pitchFamily="2" charset="0"/>
              </a:rPr>
              <a:t>তারিখঃ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 ০৬/০৬/২০১৯   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05C7D2E6-C3B2-4220-AF95-B626D2443417}"/>
              </a:ext>
            </a:extLst>
          </p:cNvPr>
          <p:cNvSpPr/>
          <p:nvPr/>
        </p:nvSpPr>
        <p:spPr>
          <a:xfrm>
            <a:off x="3953022" y="0"/>
            <a:ext cx="3334043" cy="144898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পাঠ</a:t>
            </a:r>
            <a:r>
              <a:rPr lang="en-US" sz="40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পরিচিতি</a:t>
            </a:r>
            <a:endParaRPr lang="en-US" sz="40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695130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Beveled 1">
            <a:extLst>
              <a:ext uri="{FF2B5EF4-FFF2-40B4-BE49-F238E27FC236}">
                <a16:creationId xmlns:a16="http://schemas.microsoft.com/office/drawing/2014/main" id="{C0E2455E-A9F9-4BB8-849C-99921667E6D8}"/>
              </a:ext>
            </a:extLst>
          </p:cNvPr>
          <p:cNvSpPr/>
          <p:nvPr/>
        </p:nvSpPr>
        <p:spPr>
          <a:xfrm>
            <a:off x="0" y="956602"/>
            <a:ext cx="12192000" cy="5901397"/>
          </a:xfrm>
          <a:prstGeom prst="beve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এই</a:t>
            </a:r>
            <a:r>
              <a:rPr lang="en-US" sz="36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পাঠ</a:t>
            </a:r>
            <a:r>
              <a:rPr lang="en-US" sz="36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শে</a:t>
            </a:r>
            <a:r>
              <a:rPr lang="as-IN" sz="36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ষ</a:t>
            </a:r>
            <a:r>
              <a:rPr lang="en-US" sz="36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ে </a:t>
            </a:r>
            <a:r>
              <a:rPr lang="as-IN" sz="36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</a:t>
            </a:r>
            <a:r>
              <a:rPr lang="en-US" sz="36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ি</a:t>
            </a:r>
            <a:r>
              <a:rPr lang="as-IN" sz="36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</a:t>
            </a:r>
            <a:r>
              <a:rPr lang="en-US" sz="3600" b="1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্ষা</a:t>
            </a:r>
            <a:r>
              <a:rPr lang="as-IN" sz="36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র</a:t>
            </a:r>
            <a:r>
              <a:rPr lang="en-US" sz="3600" b="1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্থীরা</a:t>
            </a:r>
            <a:r>
              <a:rPr lang="en-US" sz="36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</a:t>
            </a:r>
            <a:r>
              <a:rPr lang="as-IN" sz="36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খ</a:t>
            </a:r>
            <a:r>
              <a:rPr lang="en-US" sz="36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</a:t>
            </a:r>
            <a:r>
              <a:rPr lang="as-IN" sz="36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ে</a:t>
            </a:r>
            <a:endParaRPr lang="en-US" sz="3600" b="1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3600" b="1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শোনা</a:t>
            </a:r>
            <a:endParaRPr lang="en-US" sz="3600" b="1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36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১.২.১    </a:t>
            </a:r>
            <a:r>
              <a:rPr lang="en-US" sz="3600" b="1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উচ্চারিত</a:t>
            </a:r>
            <a:r>
              <a:rPr lang="en-US" sz="36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পঠিত</a:t>
            </a:r>
            <a:r>
              <a:rPr lang="en-US" sz="36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as-IN" sz="36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</a:t>
            </a:r>
            <a:r>
              <a:rPr lang="en-US" sz="36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া</a:t>
            </a:r>
            <a:r>
              <a:rPr lang="as-IN" sz="36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</a:t>
            </a:r>
            <a:r>
              <a:rPr lang="en-US" sz="36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্</a:t>
            </a:r>
            <a:r>
              <a:rPr lang="as-IN" sz="36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য</a:t>
            </a:r>
            <a:r>
              <a:rPr lang="en-US" sz="36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,</a:t>
            </a:r>
            <a:r>
              <a:rPr lang="as-IN" sz="36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</a:t>
            </a:r>
            <a:r>
              <a:rPr lang="en-US" sz="3600" b="1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থা</a:t>
            </a:r>
            <a:r>
              <a:rPr lang="en-US" sz="36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as-IN" sz="36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</a:t>
            </a:r>
            <a:r>
              <a:rPr lang="en-US" sz="3600" b="1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নোযোগ</a:t>
            </a:r>
            <a:r>
              <a:rPr lang="en-US" sz="36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সহকারে</a:t>
            </a:r>
            <a:r>
              <a:rPr lang="en-US" sz="36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শুনবে</a:t>
            </a:r>
            <a:r>
              <a:rPr lang="en-US" sz="36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pPr algn="ctr"/>
            <a:r>
              <a:rPr lang="en-US" sz="3600" b="1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বলা</a:t>
            </a:r>
            <a:r>
              <a:rPr lang="en-US" sz="36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  <a:p>
            <a:pPr algn="ctr"/>
            <a:r>
              <a:rPr lang="en-US" sz="36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১.১.১ </a:t>
            </a:r>
            <a:r>
              <a:rPr lang="en-US" sz="3600" b="1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যুক্তব</a:t>
            </a:r>
            <a:r>
              <a:rPr lang="as-IN" sz="36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র</a:t>
            </a:r>
            <a:r>
              <a:rPr lang="en-US" sz="3600" b="1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্ণ</a:t>
            </a:r>
            <a:r>
              <a:rPr lang="en-US" sz="36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as-IN" sz="36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</a:t>
            </a:r>
            <a:r>
              <a:rPr lang="en-US" sz="36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</a:t>
            </a:r>
            <a:r>
              <a:rPr lang="as-IN" sz="36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য</a:t>
            </a:r>
            <a:r>
              <a:rPr lang="en-US" sz="36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ো</a:t>
            </a:r>
            <a:r>
              <a:rPr lang="as-IN" sz="36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গ</a:t>
            </a:r>
            <a:r>
              <a:rPr lang="en-US" sz="36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ে </a:t>
            </a:r>
            <a:r>
              <a:rPr lang="as-IN" sz="36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</a:t>
            </a:r>
            <a:r>
              <a:rPr lang="en-US" sz="3600" b="1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ৈরি</a:t>
            </a:r>
            <a:r>
              <a:rPr lang="en-US" sz="36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শব্দ</a:t>
            </a:r>
            <a:r>
              <a:rPr lang="en-US" sz="36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যুক্ত</a:t>
            </a:r>
            <a:r>
              <a:rPr lang="en-US" sz="36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বাক্য</a:t>
            </a:r>
            <a:r>
              <a:rPr lang="en-US" sz="36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স্পষ</a:t>
            </a:r>
            <a:r>
              <a:rPr lang="as-IN" sz="36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্</a:t>
            </a:r>
            <a:r>
              <a:rPr lang="en-US" sz="36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ট ও </a:t>
            </a:r>
            <a:r>
              <a:rPr lang="en-US" sz="3600" b="1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শুদ্</a:t>
            </a:r>
            <a:r>
              <a:rPr lang="as-IN" sz="36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ধ</a:t>
            </a:r>
            <a:r>
              <a:rPr lang="en-US" sz="36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ভ</a:t>
            </a:r>
            <a:r>
              <a:rPr lang="as-IN" sz="36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া</a:t>
            </a:r>
            <a:r>
              <a:rPr lang="en-US" sz="36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</a:t>
            </a:r>
            <a:r>
              <a:rPr lang="as-IN" sz="36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ে</a:t>
            </a:r>
            <a:r>
              <a:rPr lang="en-US" sz="36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as-IN" sz="36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</a:t>
            </a:r>
            <a:r>
              <a:rPr lang="en-US" sz="36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ল</a:t>
            </a:r>
            <a:r>
              <a:rPr lang="as-IN" sz="36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</a:t>
            </a:r>
            <a:r>
              <a:rPr lang="en-US" sz="36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ে </a:t>
            </a:r>
            <a:r>
              <a:rPr lang="as-IN" sz="36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</a:t>
            </a:r>
            <a:r>
              <a:rPr lang="en-US" sz="36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া</a:t>
            </a:r>
            <a:r>
              <a:rPr lang="as-IN" sz="36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র</a:t>
            </a:r>
            <a:r>
              <a:rPr lang="en-US" sz="36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ে।</a:t>
            </a:r>
          </a:p>
          <a:p>
            <a:pPr algn="ctr"/>
            <a:r>
              <a:rPr lang="en-US" sz="3600" b="1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পড়া</a:t>
            </a:r>
            <a:endParaRPr lang="en-US" sz="3600" b="1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36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1.3.1পা</a:t>
            </a:r>
            <a:r>
              <a:rPr lang="as-IN" sz="36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ঠ</a:t>
            </a:r>
            <a:r>
              <a:rPr lang="en-US" sz="36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ে </a:t>
            </a:r>
            <a:r>
              <a:rPr lang="as-IN" sz="36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</a:t>
            </a:r>
            <a:r>
              <a:rPr lang="en-US" sz="36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্</a:t>
            </a:r>
            <a:r>
              <a:rPr lang="as-IN" sz="36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য</a:t>
            </a:r>
            <a:r>
              <a:rPr lang="en-US" sz="3600" b="1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বহূত</a:t>
            </a:r>
            <a:r>
              <a:rPr lang="en-US" sz="36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যুক্ত</a:t>
            </a:r>
            <a:r>
              <a:rPr lang="en-US" sz="36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বর্ণ</a:t>
            </a:r>
            <a:r>
              <a:rPr lang="en-US" sz="36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as-IN" sz="36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</a:t>
            </a:r>
            <a:r>
              <a:rPr lang="en-US" sz="3600" b="1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ব্দ</a:t>
            </a:r>
            <a:r>
              <a:rPr lang="en-US" sz="36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শুদ্</a:t>
            </a:r>
            <a:r>
              <a:rPr lang="as-IN" sz="36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ধ</a:t>
            </a:r>
            <a:r>
              <a:rPr lang="en-US" sz="36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as-IN" sz="36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উ</a:t>
            </a:r>
            <a:r>
              <a:rPr lang="en-US" sz="36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চ</a:t>
            </a:r>
            <a:r>
              <a:rPr lang="as-IN" sz="36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্</a:t>
            </a:r>
            <a:r>
              <a:rPr lang="en-US" sz="36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চ</a:t>
            </a:r>
            <a:r>
              <a:rPr lang="as-IN" sz="36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া</a:t>
            </a:r>
            <a:r>
              <a:rPr lang="en-US" sz="36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র</a:t>
            </a:r>
            <a:r>
              <a:rPr lang="as-IN" sz="36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</a:t>
            </a:r>
            <a:r>
              <a:rPr lang="en-US" sz="36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ে </a:t>
            </a:r>
            <a:r>
              <a:rPr lang="as-IN" sz="36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</a:t>
            </a:r>
            <a:r>
              <a:rPr lang="en-US" sz="36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ড়</a:t>
            </a:r>
            <a:r>
              <a:rPr lang="as-IN" sz="36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</a:t>
            </a:r>
            <a:r>
              <a:rPr lang="en-US" sz="36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ে </a:t>
            </a:r>
            <a:r>
              <a:rPr lang="as-IN" sz="36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</a:t>
            </a:r>
            <a:r>
              <a:rPr lang="en-US" sz="36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া</a:t>
            </a:r>
            <a:r>
              <a:rPr lang="as-IN" sz="36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র</a:t>
            </a:r>
            <a:r>
              <a:rPr lang="en-US" sz="36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</a:t>
            </a:r>
            <a:r>
              <a:rPr lang="as-IN" sz="36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ে</a:t>
            </a:r>
            <a:r>
              <a:rPr lang="en-US" sz="36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</a:p>
          <a:p>
            <a:pPr algn="ctr"/>
            <a:r>
              <a:rPr lang="en-US" sz="3600" b="1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লেখা</a:t>
            </a:r>
            <a:endParaRPr lang="en-US" sz="3600" b="1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36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1.4.1  </a:t>
            </a:r>
            <a:r>
              <a:rPr lang="en-US" sz="3600" b="1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যুক্তবর্ণ</a:t>
            </a:r>
            <a:r>
              <a:rPr lang="en-US" sz="36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as-IN" sz="36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ভ</a:t>
            </a:r>
            <a:r>
              <a:rPr lang="en-US" sz="3600" b="1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েঙ্গে</a:t>
            </a:r>
            <a:r>
              <a:rPr lang="en-US" sz="36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লিখতে</a:t>
            </a:r>
            <a:r>
              <a:rPr lang="en-US" sz="36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lang="en-US" sz="36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</a:p>
          <a:p>
            <a:pPr algn="ctr"/>
            <a:endParaRPr lang="en-US" sz="3600" b="1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</p:txBody>
      </p:sp>
      <p:sp>
        <p:nvSpPr>
          <p:cNvPr id="3" name="Flowchart: Process 2">
            <a:extLst>
              <a:ext uri="{FF2B5EF4-FFF2-40B4-BE49-F238E27FC236}">
                <a16:creationId xmlns:a16="http://schemas.microsoft.com/office/drawing/2014/main" id="{709E4A8E-D2B8-42EB-879B-CA5712D989A2}"/>
              </a:ext>
            </a:extLst>
          </p:cNvPr>
          <p:cNvSpPr/>
          <p:nvPr/>
        </p:nvSpPr>
        <p:spPr>
          <a:xfrm>
            <a:off x="0" y="0"/>
            <a:ext cx="12192000" cy="956602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</a:t>
            </a:r>
            <a:r>
              <a:rPr lang="as-IN" sz="60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ি</a:t>
            </a:r>
            <a:r>
              <a:rPr lang="en-US" sz="60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খনফল</a:t>
            </a:r>
            <a:endParaRPr lang="en-US" sz="60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529183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Beveled 2">
            <a:extLst>
              <a:ext uri="{FF2B5EF4-FFF2-40B4-BE49-F238E27FC236}">
                <a16:creationId xmlns:a16="http://schemas.microsoft.com/office/drawing/2014/main" id="{B0E733C2-6E02-43D3-A28D-9851D32B1CC7}"/>
              </a:ext>
            </a:extLst>
          </p:cNvPr>
          <p:cNvSpPr/>
          <p:nvPr/>
        </p:nvSpPr>
        <p:spPr>
          <a:xfrm>
            <a:off x="0" y="998806"/>
            <a:ext cx="12192000" cy="5859194"/>
          </a:xfrm>
          <a:prstGeom prst="bevel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CC5301A-3318-44DB-82FA-E92057AE12C3}"/>
              </a:ext>
            </a:extLst>
          </p:cNvPr>
          <p:cNvSpPr/>
          <p:nvPr/>
        </p:nvSpPr>
        <p:spPr>
          <a:xfrm>
            <a:off x="0" y="0"/>
            <a:ext cx="12192000" cy="998806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dirty="0" err="1">
                <a:latin typeface="NikoshBAN" panose="02000000000000000000" pitchFamily="2" charset="0"/>
                <a:cs typeface="NikoshBAN" panose="02000000000000000000" pitchFamily="2" charset="0"/>
              </a:rPr>
              <a:t>চল</a:t>
            </a:r>
            <a:r>
              <a:rPr lang="en-US" sz="6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as-IN" sz="6600" dirty="0">
                <a:latin typeface="NikoshBAN" panose="02000000000000000000" pitchFamily="2" charset="0"/>
                <a:cs typeface="NikoshBAN" panose="02000000000000000000" pitchFamily="2" charset="0"/>
              </a:rPr>
              <a:t>ক</a:t>
            </a:r>
            <a:r>
              <a:rPr lang="en-US" sz="6600" dirty="0" err="1">
                <a:latin typeface="NikoshBAN" panose="02000000000000000000" pitchFamily="2" charset="0"/>
                <a:cs typeface="NikoshBAN" panose="02000000000000000000" pitchFamily="2" charset="0"/>
              </a:rPr>
              <a:t>িছু</a:t>
            </a:r>
            <a:r>
              <a:rPr lang="en-US" sz="6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600" dirty="0" err="1">
                <a:latin typeface="NikoshBAN" panose="02000000000000000000" pitchFamily="2" charset="0"/>
                <a:cs typeface="NikoshBAN" panose="02000000000000000000" pitchFamily="2" charset="0"/>
              </a:rPr>
              <a:t>ছবি</a:t>
            </a:r>
            <a:r>
              <a:rPr lang="en-US" sz="6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600" dirty="0" err="1">
                <a:latin typeface="NikoshBAN" panose="02000000000000000000" pitchFamily="2" charset="0"/>
                <a:cs typeface="NikoshBAN" panose="02000000000000000000" pitchFamily="2" charset="0"/>
              </a:rPr>
              <a:t>দে</a:t>
            </a:r>
            <a:r>
              <a:rPr lang="as-IN" sz="6600" dirty="0">
                <a:latin typeface="NikoshBAN" panose="02000000000000000000" pitchFamily="2" charset="0"/>
                <a:cs typeface="NikoshBAN" panose="02000000000000000000" pitchFamily="2" charset="0"/>
              </a:rPr>
              <a:t>খ</a:t>
            </a:r>
            <a:r>
              <a:rPr lang="en-US" sz="6600" dirty="0">
                <a:latin typeface="NikoshBAN" panose="02000000000000000000" pitchFamily="2" charset="0"/>
                <a:cs typeface="NikoshBAN" panose="02000000000000000000" pitchFamily="2" charset="0"/>
              </a:rPr>
              <a:t>ি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057F61D-CF57-4F2B-B2DF-B07BE4C0D5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250" y="1294228"/>
            <a:ext cx="5365750" cy="213477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4595F92-B3E0-401B-A802-CE6646AFCC8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1294228"/>
            <a:ext cx="5365750" cy="213477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C94D4AF-E00F-422B-8821-E0998189566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250" y="3429000"/>
            <a:ext cx="5365750" cy="2690446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61CA8E2D-898F-463F-8BE2-A983BE199A4F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308" b="11800"/>
          <a:stretch/>
        </p:blipFill>
        <p:spPr>
          <a:xfrm>
            <a:off x="6096000" y="3429000"/>
            <a:ext cx="5365750" cy="2690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94761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0F617C1-2B9B-4593-8C71-35A4A4ED04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1"/>
            <a:ext cx="4065563" cy="222971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E47C749-2BF2-4957-98E3-0012DFF5182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5087" y="-1"/>
            <a:ext cx="4393663" cy="222972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625F511-3DA8-4DC4-8210-781DD50A319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8752" y="-1"/>
            <a:ext cx="3713724" cy="222972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7907B87-C74B-4C8A-BDBD-80F6B840675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4" y="2229720"/>
            <a:ext cx="4056037" cy="239855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C4DEE717-583F-4929-B982-F58CAE348B5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8751" y="2229725"/>
            <a:ext cx="3713724" cy="2398542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DC2A3BB9-AADC-46C9-9D21-9AAB634C170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628271"/>
            <a:ext cx="4065562" cy="2229730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3EA57D19-89FD-4655-9971-18BE17EF13D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5085" y="2229729"/>
            <a:ext cx="4393663" cy="239854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6E7B870-3AC6-43EF-B4D7-3CFD9622AFD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5085" y="4628267"/>
            <a:ext cx="4393663" cy="222972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9AADCF9-68C7-452D-BC35-0270EA5F83D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8271" y="4628267"/>
            <a:ext cx="3704204" cy="2229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2648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2A71B74-C67B-4058-88F8-5FF7D2B0A978}"/>
              </a:ext>
            </a:extLst>
          </p:cNvPr>
          <p:cNvSpPr/>
          <p:nvPr/>
        </p:nvSpPr>
        <p:spPr>
          <a:xfrm>
            <a:off x="4486275" y="65270"/>
            <a:ext cx="2981325" cy="876300"/>
          </a:xfrm>
          <a:prstGeom prst="rect">
            <a:avLst/>
          </a:prstGeom>
          <a:solidFill>
            <a:srgbClr val="7030A0"/>
          </a:solidFill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err="1">
                <a:latin typeface="NikoshBAN" panose="02000000000000000000" pitchFamily="2" charset="0"/>
                <a:cs typeface="NikoshBAN" panose="02000000000000000000" pitchFamily="2" charset="0"/>
              </a:rPr>
              <a:t>সুন্দ</a:t>
            </a:r>
            <a:r>
              <a:rPr lang="as-IN" sz="4400" dirty="0">
                <a:latin typeface="NikoshBAN" panose="02000000000000000000" pitchFamily="2" charset="0"/>
                <a:cs typeface="NikoshBAN" panose="02000000000000000000" pitchFamily="2" charset="0"/>
              </a:rPr>
              <a:t>র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ব</a:t>
            </a:r>
            <a:r>
              <a:rPr lang="as-IN" sz="4400" dirty="0">
                <a:latin typeface="NikoshBAN" panose="02000000000000000000" pitchFamily="2" charset="0"/>
                <a:cs typeface="NikoshBAN" panose="02000000000000000000" pitchFamily="2" charset="0"/>
              </a:rPr>
              <a:t>ন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ে</a:t>
            </a:r>
            <a:r>
              <a:rPr lang="as-IN" sz="4400" dirty="0">
                <a:latin typeface="NikoshBAN" panose="02000000000000000000" pitchFamily="2" charset="0"/>
                <a:cs typeface="NikoshBAN" panose="02000000000000000000" pitchFamily="2" charset="0"/>
              </a:rPr>
              <a:t>র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as-IN" sz="4400" dirty="0">
                <a:latin typeface="NikoshBAN" panose="02000000000000000000" pitchFamily="2" charset="0"/>
                <a:cs typeface="NikoshBAN" panose="02000000000000000000" pitchFamily="2" charset="0"/>
              </a:rPr>
              <a:t>প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্</a:t>
            </a:r>
            <a:r>
              <a:rPr lang="as-IN" sz="4400" dirty="0">
                <a:latin typeface="NikoshBAN" panose="02000000000000000000" pitchFamily="2" charset="0"/>
                <a:cs typeface="NikoshBAN" panose="02000000000000000000" pitchFamily="2" charset="0"/>
              </a:rPr>
              <a:t>র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া</a:t>
            </a:r>
            <a:r>
              <a:rPr lang="as-IN" sz="4400" dirty="0">
                <a:latin typeface="NikoshBAN" panose="02000000000000000000" pitchFamily="2" charset="0"/>
                <a:cs typeface="NikoshBAN" panose="02000000000000000000" pitchFamily="2" charset="0"/>
              </a:rPr>
              <a:t>ণ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ী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9DCFE2E0-ED5C-4466-97BF-48B67078B906}"/>
              </a:ext>
            </a:extLst>
          </p:cNvPr>
          <p:cNvGrpSpPr/>
          <p:nvPr/>
        </p:nvGrpSpPr>
        <p:grpSpPr>
          <a:xfrm>
            <a:off x="58822" y="983774"/>
            <a:ext cx="11868031" cy="5794888"/>
            <a:chOff x="58822" y="1011910"/>
            <a:chExt cx="11868031" cy="5766752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B3F52629-DC9D-4284-BB49-2DE8BD2E387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812"/>
            <a:stretch/>
          </p:blipFill>
          <p:spPr>
            <a:xfrm>
              <a:off x="58822" y="1011910"/>
              <a:ext cx="5886067" cy="5766752"/>
            </a:xfrm>
            <a:prstGeom prst="rect">
              <a:avLst/>
            </a:prstGeom>
          </p:spPr>
        </p:pic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57C0346A-83EB-44B6-AD2F-D23C23D36EB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387"/>
            <a:stretch/>
          </p:blipFill>
          <p:spPr>
            <a:xfrm>
              <a:off x="6040787" y="1097280"/>
              <a:ext cx="5886066" cy="568138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484483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>
            <a:extLst>
              <a:ext uri="{FF2B5EF4-FFF2-40B4-BE49-F238E27FC236}">
                <a16:creationId xmlns:a16="http://schemas.microsoft.com/office/drawing/2014/main" id="{961FD5FA-7F84-4924-8EE0-1AA90CC1C647}"/>
              </a:ext>
            </a:extLst>
          </p:cNvPr>
          <p:cNvSpPr/>
          <p:nvPr/>
        </p:nvSpPr>
        <p:spPr>
          <a:xfrm>
            <a:off x="8254979" y="3080083"/>
            <a:ext cx="3545305" cy="1668379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এ</a:t>
            </a:r>
            <a:r>
              <a:rPr lang="as-IN" sz="4000" dirty="0">
                <a:latin typeface="NikoshBAN" panose="02000000000000000000" pitchFamily="2" charset="0"/>
                <a:cs typeface="NikoshBAN" panose="02000000000000000000" pitchFamily="2" charset="0"/>
              </a:rPr>
              <a:t>র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া </a:t>
            </a:r>
            <a:r>
              <a:rPr lang="as-IN" sz="4000" dirty="0">
                <a:latin typeface="NikoshBAN" panose="02000000000000000000" pitchFamily="2" charset="0"/>
                <a:cs typeface="NikoshBAN" panose="02000000000000000000" pitchFamily="2" charset="0"/>
              </a:rPr>
              <a:t>ক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োথায়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বাস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ক</a:t>
            </a:r>
            <a:r>
              <a:rPr lang="as-IN" sz="4000" dirty="0">
                <a:latin typeface="NikoshBAN" panose="02000000000000000000" pitchFamily="2" charset="0"/>
                <a:cs typeface="NikoshBAN" panose="02000000000000000000" pitchFamily="2" charset="0"/>
              </a:rPr>
              <a:t>র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ে?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86F4293-C760-47AA-B98A-C93575250D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047"/>
            <a:ext cx="3852611" cy="2468478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41158DB8-B5F4-49E3-81B4-D4CFD540D9B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47" y="3429000"/>
            <a:ext cx="3777664" cy="2570747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135E97B8-9A67-4139-8080-581197B886D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8863" y="3429000"/>
            <a:ext cx="3863641" cy="2570747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67E6BCBD-F9DA-4C0D-9B24-AE0A22C45B7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4906" y="18046"/>
            <a:ext cx="3863641" cy="2468479"/>
          </a:xfrm>
          <a:prstGeom prst="rect">
            <a:avLst/>
          </a:prstGeom>
        </p:spPr>
      </p:pic>
      <p:sp>
        <p:nvSpPr>
          <p:cNvPr id="25" name="Rectangle 24">
            <a:extLst>
              <a:ext uri="{FF2B5EF4-FFF2-40B4-BE49-F238E27FC236}">
                <a16:creationId xmlns:a16="http://schemas.microsoft.com/office/drawing/2014/main" id="{2D029C8E-D7BD-4861-BCAC-5D81269075EB}"/>
              </a:ext>
            </a:extLst>
          </p:cNvPr>
          <p:cNvSpPr/>
          <p:nvPr/>
        </p:nvSpPr>
        <p:spPr>
          <a:xfrm>
            <a:off x="74947" y="2711115"/>
            <a:ext cx="3777664" cy="56147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 err="1">
                <a:latin typeface="NikoshBAN" panose="02000000000000000000" pitchFamily="2" charset="0"/>
                <a:cs typeface="NikoshBAN" panose="02000000000000000000" pitchFamily="2" charset="0"/>
              </a:rPr>
              <a:t>গন্ডার</a:t>
            </a:r>
            <a:r>
              <a:rPr lang="en-US" sz="4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3A86BC08-82ED-4BC5-81DD-572C223FD449}"/>
              </a:ext>
            </a:extLst>
          </p:cNvPr>
          <p:cNvSpPr/>
          <p:nvPr/>
        </p:nvSpPr>
        <p:spPr>
          <a:xfrm>
            <a:off x="3895598" y="2711115"/>
            <a:ext cx="3916906" cy="56147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err="1">
                <a:latin typeface="NikoshBAN" panose="02000000000000000000" pitchFamily="2" charset="0"/>
                <a:cs typeface="NikoshBAN" panose="02000000000000000000" pitchFamily="2" charset="0"/>
              </a:rPr>
              <a:t>গাধা</a:t>
            </a:r>
            <a:r>
              <a:rPr lang="en-US" sz="5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64F6FA3C-7BB7-44E0-97E5-1253ACFDB933}"/>
              </a:ext>
            </a:extLst>
          </p:cNvPr>
          <p:cNvSpPr/>
          <p:nvPr/>
        </p:nvSpPr>
        <p:spPr>
          <a:xfrm>
            <a:off x="37473" y="6180221"/>
            <a:ext cx="3777664" cy="56147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শকুন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65063C25-93DA-4F69-A2D5-77876AE208C3}"/>
              </a:ext>
            </a:extLst>
          </p:cNvPr>
          <p:cNvSpPr/>
          <p:nvPr/>
        </p:nvSpPr>
        <p:spPr>
          <a:xfrm>
            <a:off x="3895597" y="6180221"/>
            <a:ext cx="3863641" cy="56147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err="1">
                <a:latin typeface="NikoshBAN" panose="02000000000000000000" pitchFamily="2" charset="0"/>
                <a:cs typeface="NikoshBAN" panose="02000000000000000000" pitchFamily="2" charset="0"/>
              </a:rPr>
              <a:t>বনো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>
                <a:latin typeface="NikoshBAN" panose="02000000000000000000" pitchFamily="2" charset="0"/>
                <a:cs typeface="NikoshBAN" panose="02000000000000000000" pitchFamily="2" charset="0"/>
              </a:rPr>
              <a:t>শুয়োর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577306F3-F941-4143-8C6A-09A8A2FB415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9179" y="0"/>
            <a:ext cx="4021553" cy="2342147"/>
          </a:xfrm>
          <a:prstGeom prst="rect">
            <a:avLst/>
          </a:prstGeom>
        </p:spPr>
      </p:pic>
      <p:sp>
        <p:nvSpPr>
          <p:cNvPr id="30" name="Rectangle 29">
            <a:extLst>
              <a:ext uri="{FF2B5EF4-FFF2-40B4-BE49-F238E27FC236}">
                <a16:creationId xmlns:a16="http://schemas.microsoft.com/office/drawing/2014/main" id="{AFBBBA34-C9E4-4548-AC79-05F8BE9EE82D}"/>
              </a:ext>
            </a:extLst>
          </p:cNvPr>
          <p:cNvSpPr/>
          <p:nvPr/>
        </p:nvSpPr>
        <p:spPr>
          <a:xfrm>
            <a:off x="8069179" y="2430378"/>
            <a:ext cx="3916906" cy="56147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>
                <a:latin typeface="NikoshBAN" panose="02000000000000000000" pitchFamily="2" charset="0"/>
                <a:cs typeface="NikoshBAN" panose="02000000000000000000" pitchFamily="2" charset="0"/>
              </a:rPr>
              <a:t>হ</a:t>
            </a:r>
            <a:r>
              <a:rPr lang="as-IN" sz="5400" dirty="0">
                <a:latin typeface="NikoshBAN" panose="02000000000000000000" pitchFamily="2" charset="0"/>
                <a:cs typeface="NikoshBAN" panose="02000000000000000000" pitchFamily="2" charset="0"/>
              </a:rPr>
              <a:t>র</a:t>
            </a:r>
            <a:r>
              <a:rPr lang="en-US" sz="5400" dirty="0">
                <a:latin typeface="NikoshBAN" panose="02000000000000000000" pitchFamily="2" charset="0"/>
                <a:cs typeface="NikoshBAN" panose="02000000000000000000" pitchFamily="2" charset="0"/>
              </a:rPr>
              <a:t>ি</a:t>
            </a:r>
            <a:r>
              <a:rPr lang="as-IN" sz="5400" dirty="0">
                <a:latin typeface="NikoshBAN" panose="02000000000000000000" pitchFamily="2" charset="0"/>
                <a:cs typeface="NikoshBAN" panose="02000000000000000000" pitchFamily="2" charset="0"/>
              </a:rPr>
              <a:t>ণ</a:t>
            </a:r>
            <a:r>
              <a:rPr lang="en-US" sz="5400" dirty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DAF40292-655E-47D0-9C35-DD3E626AC06B}"/>
              </a:ext>
            </a:extLst>
          </p:cNvPr>
          <p:cNvSpPr/>
          <p:nvPr/>
        </p:nvSpPr>
        <p:spPr>
          <a:xfrm>
            <a:off x="8339391" y="4836693"/>
            <a:ext cx="3483641" cy="1905002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bn-IN" sz="4000" dirty="0">
                <a:latin typeface="NikoshBAN" panose="02000000000000000000" pitchFamily="2" charset="0"/>
                <a:cs typeface="NikoshBAN" panose="02000000000000000000" pitchFamily="2" charset="0"/>
              </a:rPr>
              <a:t>এ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র</a:t>
            </a:r>
            <a:r>
              <a:rPr lang="as-IN" sz="4000" dirty="0">
                <a:latin typeface="NikoshBAN" panose="02000000000000000000" pitchFamily="2" charset="0"/>
                <a:cs typeface="NikoshBAN" panose="02000000000000000000" pitchFamily="2" charset="0"/>
              </a:rPr>
              <a:t>া</a:t>
            </a:r>
            <a:r>
              <a:rPr lang="bn-BD" sz="4000" dirty="0">
                <a:latin typeface="NikoshBAN" panose="02000000000000000000" pitchFamily="2" charset="0"/>
                <a:cs typeface="NikoshBAN" panose="02000000000000000000" pitchFamily="2" charset="0"/>
              </a:rPr>
              <a:t> সুন্দরবনে বাস করে ।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5952951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6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5" grpId="0" animBg="1"/>
      <p:bldP spid="26" grpId="0" animBg="1"/>
      <p:bldP spid="27" grpId="0" animBg="1"/>
      <p:bldP spid="28" grpId="0" animBg="1"/>
      <p:bldP spid="30" grpId="0" animBg="1"/>
      <p:bldP spid="3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7860201C-BD39-49B0-AA03-84C70B97B86E}"/>
              </a:ext>
            </a:extLst>
          </p:cNvPr>
          <p:cNvSpPr/>
          <p:nvPr/>
        </p:nvSpPr>
        <p:spPr>
          <a:xfrm>
            <a:off x="6752492" y="295422"/>
            <a:ext cx="5008099" cy="2152356"/>
          </a:xfrm>
          <a:prstGeom prst="roundRect">
            <a:avLst/>
          </a:prstGeom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err="1">
                <a:solidFill>
                  <a:schemeClr val="accent5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এরা</a:t>
            </a:r>
            <a:r>
              <a:rPr lang="en-US" sz="5400" dirty="0">
                <a:solidFill>
                  <a:schemeClr val="accent5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dirty="0" err="1">
                <a:solidFill>
                  <a:schemeClr val="accent5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কোথায়</a:t>
            </a:r>
            <a:r>
              <a:rPr lang="en-US" sz="5400" dirty="0">
                <a:solidFill>
                  <a:schemeClr val="accent5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dirty="0" err="1">
                <a:solidFill>
                  <a:schemeClr val="accent5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বাস</a:t>
            </a:r>
            <a:r>
              <a:rPr lang="en-US" sz="5400" dirty="0">
                <a:solidFill>
                  <a:schemeClr val="accent5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ক</a:t>
            </a:r>
            <a:r>
              <a:rPr lang="as-IN" sz="5400" dirty="0">
                <a:solidFill>
                  <a:schemeClr val="accent5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র</a:t>
            </a:r>
            <a:r>
              <a:rPr lang="en-US" sz="5400" dirty="0">
                <a:solidFill>
                  <a:schemeClr val="accent5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ে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4FF5110A-074E-4DEC-8594-67CCAF728ED4}"/>
              </a:ext>
            </a:extLst>
          </p:cNvPr>
          <p:cNvSpPr/>
          <p:nvPr/>
        </p:nvSpPr>
        <p:spPr>
          <a:xfrm>
            <a:off x="6752492" y="3429000"/>
            <a:ext cx="5008099" cy="2732649"/>
          </a:xfrm>
          <a:prstGeom prst="ellipse">
            <a:avLst/>
          </a:prstGeom>
          <a:solidFill>
            <a:srgbClr val="0070C0"/>
          </a:solidFill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bn-IN" sz="5400" dirty="0">
                <a:latin typeface="NikoshBAN" panose="02000000000000000000" pitchFamily="2" charset="0"/>
                <a:cs typeface="NikoshBAN" panose="02000000000000000000" pitchFamily="2" charset="0"/>
              </a:rPr>
              <a:t>এ</a:t>
            </a:r>
            <a:r>
              <a:rPr lang="en-US" sz="5400" dirty="0">
                <a:latin typeface="NikoshBAN" panose="02000000000000000000" pitchFamily="2" charset="0"/>
                <a:cs typeface="NikoshBAN" panose="02000000000000000000" pitchFamily="2" charset="0"/>
              </a:rPr>
              <a:t>র</a:t>
            </a:r>
            <a:r>
              <a:rPr lang="as-IN" sz="5400" dirty="0">
                <a:latin typeface="NikoshBAN" panose="02000000000000000000" pitchFamily="2" charset="0"/>
                <a:cs typeface="NikoshBAN" panose="02000000000000000000" pitchFamily="2" charset="0"/>
              </a:rPr>
              <a:t>া</a:t>
            </a:r>
            <a:r>
              <a:rPr lang="bn-BD" sz="5400" dirty="0">
                <a:latin typeface="NikoshBAN" panose="02000000000000000000" pitchFamily="2" charset="0"/>
                <a:cs typeface="NikoshBAN" panose="02000000000000000000" pitchFamily="2" charset="0"/>
              </a:rPr>
              <a:t> সুন্দরবনে বাস করে ।</a:t>
            </a:r>
            <a:r>
              <a:rPr lang="en-US" sz="5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55685707-C102-44DD-AC99-60B1C0F2BCD4}"/>
              </a:ext>
            </a:extLst>
          </p:cNvPr>
          <p:cNvGrpSpPr/>
          <p:nvPr/>
        </p:nvGrpSpPr>
        <p:grpSpPr>
          <a:xfrm>
            <a:off x="262597" y="142359"/>
            <a:ext cx="5641145" cy="6186345"/>
            <a:chOff x="431409" y="184561"/>
            <a:chExt cx="5641145" cy="6186345"/>
          </a:xfrm>
        </p:grpSpPr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5735148F-AC64-4807-91E0-BAA08018A58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1409" y="184561"/>
              <a:ext cx="5641145" cy="3071009"/>
            </a:xfrm>
            <a:prstGeom prst="rect">
              <a:avLst/>
            </a:prstGeom>
          </p:spPr>
        </p:pic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9E109115-D839-41DE-979E-3E3E9F55C1B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1409" y="3386798"/>
              <a:ext cx="5641145" cy="298410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3253308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</p:bldLst>
  </p:timing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704</TotalTime>
  <Words>918</Words>
  <Application>Microsoft Office PowerPoint</Application>
  <PresentationFormat>Widescreen</PresentationFormat>
  <Paragraphs>114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4" baseType="lpstr">
      <vt:lpstr>Arial</vt:lpstr>
      <vt:lpstr>NikoshBAN</vt:lpstr>
      <vt:lpstr>Trebuchet MS</vt:lpstr>
      <vt:lpstr>Wingdings 3</vt:lpstr>
      <vt:lpstr>Facet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Adrika</cp:lastModifiedBy>
  <cp:revision>106</cp:revision>
  <dcterms:created xsi:type="dcterms:W3CDTF">2019-03-06T03:50:05Z</dcterms:created>
  <dcterms:modified xsi:type="dcterms:W3CDTF">2021-01-23T12:04:42Z</dcterms:modified>
</cp:coreProperties>
</file>