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1" r:id="rId11"/>
    <p:sldId id="272" r:id="rId12"/>
    <p:sldId id="274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8E2D5-D805-4740-BF1D-87DEBE6412A1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7074-CB81-4A22-BF40-6254F1BD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2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23053-BC7C-4297-9B8B-35D8B034A1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8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0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4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4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0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6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4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6576-131B-47DB-9036-AED2D02876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0F2B-47B7-4E00-B703-F9AF109E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841500" y="50927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841500" y="4927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41500" y="47625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841500" y="45974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841500" y="44323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841500" y="42672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841500" y="41021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841500" y="39370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841500" y="37719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841500" y="36068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841500" y="34417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841500" y="3276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071094" y="3289301"/>
            <a:ext cx="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420100" y="3263900"/>
            <a:ext cx="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794498" y="3263900"/>
            <a:ext cx="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30800" y="3263900"/>
            <a:ext cx="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67101" y="3276600"/>
            <a:ext cx="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841499" y="3263900"/>
            <a:ext cx="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30615" y="3289301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03469" y="2790893"/>
            <a:ext cx="3936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1200" dirty="0" smtClean="0"/>
          </a:p>
          <a:p>
            <a:endParaRPr lang="bn-IN" sz="1200" dirty="0" smtClean="0"/>
          </a:p>
          <a:p>
            <a:r>
              <a:rPr lang="bn-IN" sz="1200" dirty="0" smtClean="0"/>
              <a:t>১০</a:t>
            </a:r>
          </a:p>
          <a:p>
            <a:r>
              <a:rPr lang="bn-IN" sz="1200" dirty="0" smtClean="0"/>
              <a:t>৯</a:t>
            </a:r>
          </a:p>
          <a:p>
            <a:r>
              <a:rPr lang="bn-IN" sz="1200" dirty="0" smtClean="0"/>
              <a:t>৮</a:t>
            </a:r>
          </a:p>
          <a:p>
            <a:r>
              <a:rPr lang="bn-IN" sz="1200" dirty="0" smtClean="0"/>
              <a:t>৭</a:t>
            </a:r>
          </a:p>
          <a:p>
            <a:r>
              <a:rPr lang="bn-IN" sz="1200" dirty="0" smtClean="0"/>
              <a:t>৬</a:t>
            </a:r>
          </a:p>
          <a:p>
            <a:r>
              <a:rPr lang="bn-IN" sz="1200" dirty="0" smtClean="0"/>
              <a:t>৫</a:t>
            </a:r>
          </a:p>
          <a:p>
            <a:r>
              <a:rPr lang="bn-IN" sz="1200" dirty="0" smtClean="0"/>
              <a:t>৪</a:t>
            </a:r>
          </a:p>
          <a:p>
            <a:r>
              <a:rPr lang="bn-IN" sz="1200" dirty="0" smtClean="0"/>
              <a:t>৩</a:t>
            </a:r>
          </a:p>
          <a:p>
            <a:r>
              <a:rPr lang="bn-IN" sz="1200" dirty="0" smtClean="0"/>
              <a:t>২</a:t>
            </a:r>
          </a:p>
          <a:p>
            <a:r>
              <a:rPr lang="bn-IN" sz="1200" dirty="0"/>
              <a:t>১</a:t>
            </a:r>
            <a:endParaRPr lang="bn-IN" sz="14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1619249" y="5240993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36851" y="5275281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95652" y="5275281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933950" y="5306059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572248" y="5336837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210546" y="5367615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৩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848844" y="5398393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0293344" y="5392335"/>
            <a:ext cx="82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মাইল 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877212" y="5289711"/>
            <a:ext cx="75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ফার্লং 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28711" y="3104635"/>
            <a:ext cx="7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চেইন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391024" y="5858815"/>
            <a:ext cx="240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প্র. অ.  ১ :</a:t>
            </a:r>
            <a:r>
              <a:rPr lang="bn-IN" dirty="0"/>
              <a:t> </a:t>
            </a:r>
            <a:r>
              <a:rPr lang="bn-IN" dirty="0" smtClean="0"/>
              <a:t>৬৩৩৬০ 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2011509" y="3281682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192403" y="3259168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348621" y="3270417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562365" y="3260975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74226" y="3270417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989854" y="3253151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205481" y="3265851"/>
            <a:ext cx="274320" cy="182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56380" y="5316257"/>
            <a:ext cx="32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২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2515511" y="5318197"/>
            <a:ext cx="32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৪ 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076552" y="5313631"/>
            <a:ext cx="32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৬ 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636638" y="5318197"/>
            <a:ext cx="32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৮ 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2879726" y="993646"/>
            <a:ext cx="6153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/>
              <a:t>কর্ণীয় মাপনী </a:t>
            </a:r>
            <a:endParaRPr lang="en-US" sz="3200" b="1" dirty="0"/>
          </a:p>
        </p:txBody>
      </p:sp>
      <p:sp>
        <p:nvSpPr>
          <p:cNvPr id="72" name="Rectangle 71"/>
          <p:cNvSpPr/>
          <p:nvPr/>
        </p:nvSpPr>
        <p:spPr>
          <a:xfrm>
            <a:off x="593272" y="509720"/>
            <a:ext cx="10862853" cy="58639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0548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2" grpId="0"/>
      <p:bldP spid="68" grpId="0"/>
      <p:bldP spid="69" grpId="0"/>
      <p:bldP spid="70" grpId="0"/>
      <p:bldP spid="71" grpId="0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77922"/>
            <a:ext cx="488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812" y="2647666"/>
            <a:ext cx="6755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 কাকে বলে?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প্রতিভূ অনুপাত বলতে কি বুঝ?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গজে কত ফুট?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8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7916" y="655093"/>
            <a:ext cx="5008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8866" y="5813946"/>
            <a:ext cx="10713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কর্ণীয়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358" y="1782230"/>
            <a:ext cx="6722770" cy="36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7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0" y="791570"/>
            <a:ext cx="537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7" y="4653886"/>
            <a:ext cx="10808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প্রতিভূ অনুপাত 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৮৫ এর সাহায্যে  গজ ও ফুট দেখিয়ে একটি সরল স্কেল অঙ্কন করে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36" y="666381"/>
            <a:ext cx="4223767" cy="2810724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3142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4" r="-674"/>
          <a:stretch/>
        </p:blipFill>
        <p:spPr>
          <a:xfrm>
            <a:off x="4267200" y="1627772"/>
            <a:ext cx="4305300" cy="45168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50" y="4419600"/>
            <a:ext cx="35814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88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47687"/>
            <a:ext cx="8915400" cy="68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সবাই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স্থ্য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থা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কো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আগামিকাল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22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304" y="1192709"/>
            <a:ext cx="5840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800" dirty="0">
              <a:solidFill>
                <a:srgbClr val="A5A5A5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28800" y="2318329"/>
            <a:ext cx="6433212" cy="3107868"/>
            <a:chOff x="1026444" y="2279013"/>
            <a:chExt cx="6946680" cy="2638846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2638846"/>
              <a:chOff x="1471500" y="2279013"/>
              <a:chExt cx="6501624" cy="263884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6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3"/>
                <a:ext cx="4388752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1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28" y="2472175"/>
            <a:ext cx="2169827" cy="3011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826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7772400" cy="1143000"/>
          </a:xfrm>
        </p:spPr>
        <p:txBody>
          <a:bodyPr>
            <a:normAutofit/>
          </a:bodyPr>
          <a:lstStyle/>
          <a:p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057400"/>
            <a:ext cx="6400800" cy="3733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3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996287"/>
            <a:ext cx="83524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ctr"/>
            <a:endParaRPr lang="bn-IN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স্কেলের সংজ্ঞা বলতে পারবে</a:t>
            </a:r>
          </a:p>
          <a:p>
            <a:pPr marL="342900" indent="-342900">
              <a:buAutoNum type="arabicParenR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কর্ণীয় স্কেল অঙ্কন করতে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9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614149"/>
            <a:ext cx="39305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</a:p>
          <a:p>
            <a:pPr algn="ctr"/>
            <a:endParaRPr lang="bn-IN" sz="6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 দুটি স্থানের দূরত্ব এবং ভূমির দুটি স্থানের প্রকৃত   দূরত্বকে স্কেল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52" y="2541639"/>
            <a:ext cx="4877481" cy="365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9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5" y="655093"/>
            <a:ext cx="7956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4148919"/>
            <a:ext cx="5759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 বলতে কি বুঝ?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5" y="965609"/>
            <a:ext cx="2647665" cy="266152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06734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5496" y="2357229"/>
            <a:ext cx="96119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প্র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৬৩৩৬০ দিয়ে মাইল,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ফার্লং ও চেইন দেখিয়ে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কর্ণীয় মাপনী অংকন কর।</a:t>
            </a:r>
          </a:p>
        </p:txBody>
      </p:sp>
    </p:spTree>
    <p:extLst>
      <p:ext uri="{BB962C8B-B14F-4D97-AF65-F5344CB8AC3E}">
        <p14:creationId xmlns:p14="http://schemas.microsoft.com/office/powerpoint/2010/main" val="53962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955" y="2758575"/>
            <a:ext cx="11041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 দূরুত্ব ১ ইঞ্চি  = ভূমির দূরুত্ব ৬৩৩৬০ ইঞ্চি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,,          ,,   ১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,,       ,,       ৬৩৩৬০/৬৩৩৬০ = ১ মাইল </a:t>
            </a:r>
          </a:p>
        </p:txBody>
      </p:sp>
    </p:spTree>
    <p:extLst>
      <p:ext uri="{BB962C8B-B14F-4D97-AF65-F5344CB8AC3E}">
        <p14:creationId xmlns:p14="http://schemas.microsoft.com/office/powerpoint/2010/main" val="31219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320" y="1159765"/>
            <a:ext cx="10017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মাইল  ভূমির দূরুত্ব হলে মানচিত্রের দূরুত্ব হবে = ১ ইঞ্চি 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৫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,,     ,,     ,,   ,,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,,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,,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,,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১ ×   ৫ = ৫ ইঞ্চি  </a:t>
            </a:r>
          </a:p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buAutoNum type="arabicPlain" startAt="5"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অতএব স্কেল বা মাাপনীর দৈর্ঘ্য = 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94514E7-5A5C-4F72-B3C0-B1F78D2E7F56}" vid="{0CEC87B8-2E9B-470B-9D9B-954E944C2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52</TotalTime>
  <Words>248</Words>
  <Application>Microsoft Office PowerPoint</Application>
  <PresentationFormat>Widescreen</PresentationFormat>
  <Paragraphs>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Theme1</vt:lpstr>
      <vt:lpstr>PowerPoint Presentation</vt:lpstr>
      <vt:lpstr>PowerPoint Presentation</vt:lpstr>
      <vt:lpstr>পাঠ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2021-01-21T02:32:26Z</dcterms:created>
  <dcterms:modified xsi:type="dcterms:W3CDTF">2021-01-23T03:56:37Z</dcterms:modified>
</cp:coreProperties>
</file>