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92" r:id="rId8"/>
    <p:sldMasterId id="2147483804" r:id="rId9"/>
    <p:sldMasterId id="2147483816" r:id="rId10"/>
  </p:sldMasterIdLst>
  <p:notesMasterIdLst>
    <p:notesMasterId r:id="rId32"/>
  </p:notesMasterIdLst>
  <p:sldIdLst>
    <p:sldId id="296" r:id="rId11"/>
    <p:sldId id="297" r:id="rId12"/>
    <p:sldId id="259" r:id="rId13"/>
    <p:sldId id="272" r:id="rId14"/>
    <p:sldId id="260" r:id="rId15"/>
    <p:sldId id="287" r:id="rId16"/>
    <p:sldId id="295" r:id="rId17"/>
    <p:sldId id="285" r:id="rId18"/>
    <p:sldId id="286" r:id="rId19"/>
    <p:sldId id="262" r:id="rId20"/>
    <p:sldId id="281" r:id="rId21"/>
    <p:sldId id="273" r:id="rId22"/>
    <p:sldId id="275" r:id="rId23"/>
    <p:sldId id="276" r:id="rId24"/>
    <p:sldId id="277" r:id="rId25"/>
    <p:sldId id="288" r:id="rId26"/>
    <p:sldId id="289" r:id="rId27"/>
    <p:sldId id="292" r:id="rId28"/>
    <p:sldId id="268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6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779F-F5A3-4642-9F74-043419B4065A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DB411-BF44-4721-B5F6-3D4CDA785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E1AA5-4564-450F-842A-6354018947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B411-BF44-4721-B5F6-3D4CDA785E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4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B411-BF44-4721-B5F6-3D4CDA785EF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1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555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04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01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569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728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357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38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6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5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7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7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5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8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0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1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56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93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3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6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23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8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94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8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19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24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66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0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7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41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71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97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10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60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5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4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4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01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02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73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96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28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4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1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33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9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05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72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160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7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4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5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86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2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22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9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4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70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37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59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5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9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01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66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6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602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778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034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07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367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390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1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463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243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30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847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718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29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54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10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19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78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56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26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34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239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739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13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0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10-Nov-19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6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470025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232" y="228600"/>
            <a:ext cx="3465368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বচনের</a:t>
            </a:r>
            <a:r>
              <a:rPr lang="en-US" sz="6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91584" y="1307592"/>
            <a:ext cx="48463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98680"/>
            <a:ext cx="8610600" cy="25853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বচন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ব্যাক্তি,বস্তু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বচন </a:t>
            </a:r>
            <a:r>
              <a:rPr lang="en-US" sz="5400" dirty="0" err="1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73147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7188" y="76200"/>
            <a:ext cx="4319978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বচনের</a:t>
            </a:r>
            <a:r>
              <a:rPr lang="en-U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22648"/>
            <a:ext cx="167898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বচন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4307" y="2174389"/>
            <a:ext cx="1571171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বহুবচন</a:t>
            </a:r>
            <a:endParaRPr lang="en-US" sz="3600" b="1" dirty="0">
              <a:solidFill>
                <a:prstClr val="black">
                  <a:lumMod val="85000"/>
                  <a:lumOff val="1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91639" y="829597"/>
            <a:ext cx="5509261" cy="1304003"/>
            <a:chOff x="1676399" y="999530"/>
            <a:chExt cx="5509261" cy="130400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76400" y="1733016"/>
              <a:ext cx="54656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9" idx="2"/>
            </p:cNvCxnSpPr>
            <p:nvPr/>
          </p:nvCxnSpPr>
          <p:spPr>
            <a:xfrm>
              <a:off x="4677177" y="999530"/>
              <a:ext cx="0" cy="5244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399" y="1733016"/>
              <a:ext cx="1" cy="5705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60563" y="1715810"/>
              <a:ext cx="25097" cy="5115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90600" y="3810000"/>
            <a:ext cx="341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4359994" cy="35726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15000" y="399466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76" y="3048001"/>
            <a:ext cx="4314423" cy="357260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668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99" y="153804"/>
            <a:ext cx="3276600" cy="64388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বচন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40" y="3856563"/>
            <a:ext cx="4394659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16288" r="3393" b="3702"/>
          <a:stretch/>
        </p:blipFill>
        <p:spPr bwMode="auto">
          <a:xfrm>
            <a:off x="101140" y="914400"/>
            <a:ext cx="4394659" cy="2535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820016"/>
            <a:ext cx="4319849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96691" y="3886200"/>
            <a:ext cx="4319849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140" y="4876800"/>
            <a:ext cx="8915400" cy="144655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ব্যাক্তি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39412" y="3756661"/>
            <a:ext cx="785407" cy="780366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95566" y="3789545"/>
            <a:ext cx="785407" cy="780366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3" grpId="0" animBg="1"/>
      <p:bldP spid="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18288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4648200" cy="472440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0935" y="6121101"/>
            <a:ext cx="2514600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1"/>
            <a:ext cx="4038600" cy="47244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11679" y="6082754"/>
            <a:ext cx="35052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70935" y="6015737"/>
            <a:ext cx="1505565" cy="780366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1200" y="5994440"/>
            <a:ext cx="1295400" cy="780366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14773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বচনঃ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ব্যাক্তির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বচন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" y="1979304"/>
            <a:ext cx="8763000" cy="388278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1800" y="6019800"/>
            <a:ext cx="26670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পড়ছে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9831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বচন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নিয়মঃ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টি,খানা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বিশেষ্যের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গরুটা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কলমটা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গূলো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যেমনঃ-তারা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082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47244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038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765620"/>
            <a:ext cx="2438400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811786"/>
            <a:ext cx="3429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বৃক্ষরাজি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81084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4648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720" y="5642282"/>
            <a:ext cx="1143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642282"/>
            <a:ext cx="3048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ফলগুলো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03877"/>
            <a:ext cx="9144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01.বচনের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88558"/>
            <a:ext cx="9144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একবচন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বহুবচন কাকে বলে 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Cambrian College\Desktop\extra\project 1\bristi\cultural show + plantation 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0371"/>
            <a:ext cx="8686800" cy="4105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398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বচন </a:t>
            </a:r>
            <a:r>
              <a:rPr lang="en-US" sz="6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বচন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বচনের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বচনের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6837"/>
            <a:ext cx="8763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7200" b="1" u="sng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7200" b="1" u="sng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44955"/>
            <a:ext cx="5791200" cy="727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5791200" cy="45307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এম,আবু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নোমান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বাটাখালী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নূরীয়া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চকরিয়া,কক্সবাজার</a:t>
            </a:r>
            <a:endParaRPr lang="en-US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হ্যালো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০১৮১-৫৪১৪৫৪</a:t>
            </a:r>
          </a:p>
          <a:p>
            <a:pPr algn="ctr">
              <a:buNone/>
            </a:pPr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masternoman24434@gmail.com</a:t>
            </a:r>
          </a:p>
          <a:p>
            <a:pPr algn="ctr">
              <a:buNone/>
            </a:pP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0" y="1344955"/>
            <a:ext cx="2971800" cy="727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TriangleInverted">
              <a:avLst/>
            </a:prstTxWarp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800" y="2174875"/>
            <a:ext cx="2971800" cy="45307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 ভাষার ব্যাকরণ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ণি-৯ম/১০ম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4" y="4038600"/>
            <a:ext cx="276701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198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বচনের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0"/>
            <a:ext cx="8839200" cy="1066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Pictures\ar134817512257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1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4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838200" y="4744522"/>
            <a:ext cx="8305800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C0504D">
                    <a:lumMod val="60000"/>
                    <a:lumOff val="40000"/>
                  </a:srgb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6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" y="6019800"/>
            <a:ext cx="6400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9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743200" y="3886200"/>
            <a:ext cx="2895600" cy="8382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একজন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মানুষ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3330"/>
            <a:ext cx="9144000" cy="5934670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57150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</a:ln>
          <a:effectLst>
            <a:outerShdw blurRad="40000" dist="20000" dir="5400000" rotWithShape="0">
              <a:srgbClr val="0070C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numCol="1" rtlCol="0">
            <a:noAutofit/>
          </a:bodyPr>
          <a:lstStyle/>
          <a:p>
            <a:pPr algn="ctr"/>
            <a:r>
              <a:rPr lang="en-US" sz="13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  <a:scene3d>
            <a:camera prst="obliqueBottom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971800"/>
            <a:ext cx="4871720" cy="3699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3810000" cy="3698484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685800" y="4648200"/>
            <a:ext cx="29718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পেনসিল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72000" y="4648200"/>
            <a:ext cx="3886200" cy="5334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পেনসিল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7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839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 শিক্ষার্থীরা-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" y="3200400"/>
            <a:ext cx="882396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 কাকে বলে তা বলতে পারবে ;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91000"/>
            <a:ext cx="883920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বচনের প্রকারভেদ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 ;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" y="2209800"/>
            <a:ext cx="882396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"/>
            <a:ext cx="9144000" cy="684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8600"/>
            <a:ext cx="77724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অনেক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ছাত্র-ছাত্রী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38100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4495799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" y="5828436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পেন্সিল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7822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পেন্সিলগুলো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6200"/>
            <a:ext cx="6781801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1066800"/>
            <a:ext cx="19507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652272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681835"/>
            <a:ext cx="2209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প্রাণীসমূহ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284</Words>
  <Application>Microsoft Office PowerPoint</Application>
  <PresentationFormat>On-screen Show (4:3)</PresentationFormat>
  <Paragraphs>62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11_Office Theme</vt:lpstr>
      <vt:lpstr>12_Office Theme</vt:lpstr>
      <vt:lpstr>স্বাগতম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</dc:creator>
  <cp:lastModifiedBy>M.Abu Noman</cp:lastModifiedBy>
  <cp:revision>352</cp:revision>
  <dcterms:created xsi:type="dcterms:W3CDTF">2006-08-16T00:00:00Z</dcterms:created>
  <dcterms:modified xsi:type="dcterms:W3CDTF">2019-11-10T17:35:23Z</dcterms:modified>
</cp:coreProperties>
</file>