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19792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82" y="-19"/>
      </p:cViewPr>
      <p:guideLst>
        <p:guide orient="horz" pos="2160"/>
        <p:guide pos="37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C2D63-4423-4ECE-87EA-61A24A8323FD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685800"/>
            <a:ext cx="5988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6F5DEE-044F-4332-9243-025686B40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975" y="685800"/>
            <a:ext cx="59880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B4B5-4503-451E-BC8D-2C88A262FC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6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8446" y="2130426"/>
            <a:ext cx="1018238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6891" y="3886200"/>
            <a:ext cx="838549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EBBE-9E2C-47BE-A854-229AEEA8435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773C-55E4-45B1-B49A-536E3AADE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13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EBBE-9E2C-47BE-A854-229AEEA8435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773C-55E4-45B1-B49A-536E3AADE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0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378233" y="274639"/>
            <a:ext cx="353139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4061" y="274639"/>
            <a:ext cx="1039451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EBBE-9E2C-47BE-A854-229AEEA8435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773C-55E4-45B1-B49A-536E3AADE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08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06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06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06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06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06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06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06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0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EBBE-9E2C-47BE-A854-229AEEA8435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773C-55E4-45B1-B49A-536E3AADE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78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06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06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06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06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06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06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06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067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06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0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80" y="4406901"/>
            <a:ext cx="101823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280" y="2906713"/>
            <a:ext cx="1018238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EBBE-9E2C-47BE-A854-229AEEA8435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773C-55E4-45B1-B49A-536E3AADE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957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06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06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06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979275" cy="6858000"/>
          </a:xfrm>
          <a:prstGeom prst="frame">
            <a:avLst>
              <a:gd name="adj1" fmla="val 342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97582" y="6595646"/>
            <a:ext cx="8884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latin typeface="NikoshBAN" pitchFamily="2" charset="0"/>
                <a:cs typeface="NikoshBAN" pitchFamily="2" charset="0"/>
              </a:rPr>
              <a:t>শাহীন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 আলম, জেলা 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এম্বাসেডর, সহকারী শিক্ষক, নূতন বাজার দাখিল মাদরাসা, ছাতক,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baseline="0" smtClean="0">
                <a:latin typeface="NikoshBAN" pitchFamily="2" charset="0"/>
                <a:cs typeface="NikoshBAN" pitchFamily="2" charset="0"/>
              </a:rPr>
              <a:t>সুনামগঞ্জ</a:t>
            </a:r>
            <a:r>
              <a:rPr lang="bn-BD" sz="1600" b="1" baseline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600" b="1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0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061" y="1600201"/>
            <a:ext cx="696295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46669" y="1600201"/>
            <a:ext cx="696295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EBBE-9E2C-47BE-A854-229AEEA8435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773C-55E4-45B1-B49A-536E3AADE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7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64" y="274638"/>
            <a:ext cx="1078134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1535113"/>
            <a:ext cx="52929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64" y="2174875"/>
            <a:ext cx="52929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85306" y="1535113"/>
            <a:ext cx="529500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5306" y="2174875"/>
            <a:ext cx="52950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EBBE-9E2C-47BE-A854-229AEEA8435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773C-55E4-45B1-B49A-536E3AADE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2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EBBE-9E2C-47BE-A854-229AEEA8435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773C-55E4-45B1-B49A-536E3AADE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5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EBBE-9E2C-47BE-A854-229AEEA8435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773C-55E4-45B1-B49A-536E3AADE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5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964" y="273050"/>
            <a:ext cx="394109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64" y="273051"/>
            <a:ext cx="669674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964" y="1435101"/>
            <a:ext cx="394109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EBBE-9E2C-47BE-A854-229AEEA8435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773C-55E4-45B1-B49A-536E3AADE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4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022" y="4800600"/>
            <a:ext cx="71875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48022" y="612775"/>
            <a:ext cx="71875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8022" y="5367338"/>
            <a:ext cx="71875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5EBBE-9E2C-47BE-A854-229AEEA8435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8773C-55E4-45B1-B49A-536E3AADE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2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964" y="274638"/>
            <a:ext cx="107813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964" y="1600201"/>
            <a:ext cx="107813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8964" y="6356351"/>
            <a:ext cx="279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5EBBE-9E2C-47BE-A854-229AEEA8435B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92919" y="6356351"/>
            <a:ext cx="3793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147" y="6356351"/>
            <a:ext cx="279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8773C-55E4-45B1-B49A-536E3AADE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3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SD44qvN5xM" TargetMode="Externa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vpdR8_7x58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65TG-rAiUg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youtube.com/watch?v=B75eoASAJi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5855" y="533400"/>
            <a:ext cx="6788256" cy="2133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আজকের ক্লাসে তোমাদের  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82" y="2438400"/>
            <a:ext cx="6136275" cy="304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1187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227637" y="694944"/>
            <a:ext cx="2085736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প্রস্তর যু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96718" y="3733800"/>
            <a:ext cx="8385493" cy="1143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প্রাচিন কালে মানুষ  পাথরের</a:t>
            </a:r>
            <a:r>
              <a:rPr lang="en-US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তৈরী বিভিন্ন ধরণের হাতিয়ার ব্যবহার করত । ঐ সময়কে প্রস্তর যুগ বলে।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955" y="1851314"/>
            <a:ext cx="4392401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8273" y="5105400"/>
            <a:ext cx="2595510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সিলেট  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5492" y="5105400"/>
            <a:ext cx="2595510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কুমিল্লা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91710" y="5105400"/>
            <a:ext cx="2595510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চট্রগ্রাম  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57" y="2165906"/>
            <a:ext cx="3338073" cy="1720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055" y="2165906"/>
            <a:ext cx="3094646" cy="1720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580" y="2165906"/>
            <a:ext cx="2881221" cy="1720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2994819" y="609600"/>
            <a:ext cx="5590328" cy="8382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 বসতি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2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94819" y="609600"/>
            <a:ext cx="5590328" cy="8382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 বসতি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6597" y="5105400"/>
            <a:ext cx="2894991" cy="838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 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91710" y="5105400"/>
            <a:ext cx="2695337" cy="838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রাজশাহী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548846" y="5105400"/>
            <a:ext cx="2595510" cy="838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বগুরা 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37" y="2133600"/>
            <a:ext cx="3220248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19" y="2133600"/>
            <a:ext cx="3220249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184" y="2133600"/>
            <a:ext cx="3327382" cy="2362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0369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94819" y="609600"/>
            <a:ext cx="5590328" cy="8382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মানব বসতি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656637" y="5105400"/>
            <a:ext cx="2243307" cy="838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হবিগঞ্জ  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4292" y="5181600"/>
            <a:ext cx="2072442" cy="838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টাঙ্গা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61231" y="5105400"/>
            <a:ext cx="2349061" cy="838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নরসিংদী  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" y="2133599"/>
            <a:ext cx="3276600" cy="2514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7" y="2133600"/>
            <a:ext cx="3440705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899" y="2133600"/>
            <a:ext cx="3062738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99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94819" y="609600"/>
            <a:ext cx="5590328" cy="838200"/>
          </a:xfrm>
          <a:prstGeom prst="roundRect">
            <a:avLst>
              <a:gd name="adj" fmla="val 4311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 মানুষের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সংগ্রহ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667620" y="4953000"/>
            <a:ext cx="2922217" cy="8382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মৎস শিকার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8037" y="5029200"/>
            <a:ext cx="3194473" cy="8382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পশু পাখি শিকার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28037" y="4876800"/>
            <a:ext cx="2795164" cy="8382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ফলমূল সংগ্রহ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utoShape 2" descr="Image result for পশু শিকার"/>
          <p:cNvSpPr>
            <a:spLocks noChangeAspect="1" noChangeArrowheads="1"/>
          </p:cNvSpPr>
          <p:nvPr/>
        </p:nvSpPr>
        <p:spPr bwMode="auto">
          <a:xfrm>
            <a:off x="203814" y="-144463"/>
            <a:ext cx="39930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Image result for পশু শিকার"/>
          <p:cNvSpPr>
            <a:spLocks noChangeAspect="1" noChangeArrowheads="1"/>
          </p:cNvSpPr>
          <p:nvPr/>
        </p:nvSpPr>
        <p:spPr bwMode="auto">
          <a:xfrm>
            <a:off x="403469" y="7938"/>
            <a:ext cx="39930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7" y="2209801"/>
            <a:ext cx="3294301" cy="2181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58" y="2209800"/>
            <a:ext cx="3369171" cy="2181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409" y="2209801"/>
            <a:ext cx="3527231" cy="2181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00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6-Point Star 7"/>
          <p:cNvSpPr/>
          <p:nvPr/>
        </p:nvSpPr>
        <p:spPr>
          <a:xfrm>
            <a:off x="4160837" y="609600"/>
            <a:ext cx="3557165" cy="1295400"/>
          </a:xfrm>
          <a:prstGeom prst="star16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97410" y="3048000"/>
            <a:ext cx="9383765" cy="2286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>
              <a:buFont typeface="+mj-lt"/>
              <a:buAutoNum type="arabicPeriod"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প্রাচিন মানুষের  ৪ টি আবিস্কারের নাম লিখ।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কোন কোন জেলায় প্রাচীন </a:t>
            </a:r>
          </a:p>
          <a:p>
            <a:pPr algn="just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মানব বসতি গড়ে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ঠে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৫টি জেলার নাম লিখ? 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1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94819" y="609600"/>
            <a:ext cx="5590328" cy="838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একটি ভিডিও দেখি ........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94646" y="1905000"/>
            <a:ext cx="5590328" cy="9906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নগর সভ্যতার একটি ভিডিও </a:t>
            </a:r>
            <a:endParaRPr lang="en-US" sz="2800" b="1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(45-3.00) মিঃ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78263" y="3657600"/>
            <a:ext cx="4292574" cy="18288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hlinkClick r:id="rId2"/>
              </a:rPr>
              <a:t>https://www.youtube.com/watch?v=bSD44qvN5xM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94819" y="609600"/>
            <a:ext cx="5590328" cy="1143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উপমহাদেশে   নগর সভ্যতা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 rot="19522791">
            <a:off x="157709" y="813426"/>
            <a:ext cx="2894991" cy="1047763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সিন্ধু  সভ্যতা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91" y="2473533"/>
            <a:ext cx="3194473" cy="20984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7" y="2476501"/>
            <a:ext cx="3426036" cy="20859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576" y="2512837"/>
            <a:ext cx="3431563" cy="20496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Rounded Rectangle 6"/>
          <p:cNvSpPr/>
          <p:nvPr/>
        </p:nvSpPr>
        <p:spPr>
          <a:xfrm>
            <a:off x="4592056" y="5008418"/>
            <a:ext cx="2894991" cy="838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স্থাপত্য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48532" y="5029200"/>
            <a:ext cx="2894991" cy="838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সভা ঘর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298710" y="4991100"/>
            <a:ext cx="2894991" cy="838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কূপ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85320" y="3581400"/>
            <a:ext cx="2795164" cy="8382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পুন্ড্রনগর </a:t>
            </a:r>
            <a:endParaRPr lang="en-US" sz="2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85320" y="5098473"/>
            <a:ext cx="2795164" cy="8382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খ্রিষ্টপূর্ব ৪র্থ শতক </a:t>
            </a:r>
            <a:endParaRPr lang="en-US" sz="2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85320" y="1981200"/>
            <a:ext cx="2795164" cy="8382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মৌর্য সম্রাট আশোক </a:t>
            </a:r>
            <a:endParaRPr lang="en-US" sz="24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27" y="2140527"/>
            <a:ext cx="7125172" cy="418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 rot="18367920">
            <a:off x="130920" y="789587"/>
            <a:ext cx="2498760" cy="1475972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মহাস্থানগড়</a:t>
            </a:r>
            <a:r>
              <a: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994819" y="609600"/>
            <a:ext cx="5590328" cy="8382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  নগর সভ্যতা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7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94819" y="609600"/>
            <a:ext cx="5590328" cy="8382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  নগর সভ্যতা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 rot="19018069">
            <a:off x="331916" y="749795"/>
            <a:ext cx="2679842" cy="1282511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ওয়ারী বটেশ্ব</a:t>
            </a:r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(নরসিংদী) 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439944" y="5306290"/>
            <a:ext cx="2423081" cy="8382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প্রাসাধ 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utoShape 2" descr="Image result for ওয়ারী বটেশ্বর (নরসিংদী)"/>
          <p:cNvSpPr>
            <a:spLocks noChangeAspect="1" noChangeArrowheads="1"/>
          </p:cNvSpPr>
          <p:nvPr/>
        </p:nvSpPr>
        <p:spPr bwMode="auto">
          <a:xfrm>
            <a:off x="203814" y="-144463"/>
            <a:ext cx="39930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38" y="2635828"/>
            <a:ext cx="3170655" cy="254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22" y="2623975"/>
            <a:ext cx="3331736" cy="25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875" y="2638327"/>
            <a:ext cx="3875685" cy="254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134401" y="5410200"/>
            <a:ext cx="2423081" cy="8382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স্থাপত্য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8442" y="5410200"/>
            <a:ext cx="2423081" cy="8382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স্থাপত্য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6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78644" y="762000"/>
            <a:ext cx="4007367" cy="685800"/>
          </a:xfrm>
          <a:prstGeom prst="rect">
            <a:avLst/>
          </a:prstGeom>
          <a:noFill/>
          <a:ln w="38100"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smtClean="0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072863" y="2112818"/>
            <a:ext cx="4916774" cy="367838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মাওঃ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শাহীন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আলম</a:t>
            </a:r>
          </a:p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24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নূতন বাজার দাখিল মাদরাসা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ইন্ডেক্স নং-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2097881</a:t>
            </a:r>
            <a:endParaRPr lang="bn-BD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ছাতক-সুনামগঞ্জ</a:t>
            </a:r>
          </a:p>
          <a:p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০১৭১৮৩৪৯০০৮</a:t>
            </a:r>
            <a:endParaRPr lang="bn-BD" sz="1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1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shahinrampuri@gmail.com</a:t>
            </a:r>
            <a:endParaRPr lang="bn-BD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89292" y="2133600"/>
            <a:ext cx="4854255" cy="367838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বাংলাদেশ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 অধ্যায় </a:t>
            </a:r>
            <a:endPara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৬ষ্ঠ 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</a:p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তারিখঃ২১/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01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21</a:t>
            </a:r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08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69778" y="914400"/>
            <a:ext cx="3139545" cy="762000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15905" y="2971800"/>
            <a:ext cx="9447292" cy="2313710"/>
          </a:xfrm>
          <a:prstGeom prst="roundRect">
            <a:avLst>
              <a:gd name="adj" fmla="val 12874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ভারত উপমহাদেশের প্রথম নগর সভ্যতার নাম কী ?</a:t>
            </a:r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দুটি স্থাপত্যের নাম লিখ। </a:t>
            </a:r>
            <a:r>
              <a:rPr lang="en-US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মহাস্থানগড় </a:t>
            </a:r>
            <a:r>
              <a:rPr lang="en-US" sz="28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জন্য বিখ্যাত ? খাতায় লিখ।</a:t>
            </a:r>
          </a:p>
        </p:txBody>
      </p:sp>
    </p:spTree>
    <p:extLst>
      <p:ext uri="{BB962C8B-B14F-4D97-AF65-F5344CB8AC3E}">
        <p14:creationId xmlns:p14="http://schemas.microsoft.com/office/powerpoint/2010/main" val="407268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4465637" y="762000"/>
            <a:ext cx="3452019" cy="1219200"/>
          </a:xfrm>
          <a:prstGeom prst="star16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78842" y="3550920"/>
            <a:ext cx="7786529" cy="1447800"/>
          </a:xfrm>
          <a:prstGeom prst="roundRect">
            <a:avLst>
              <a:gd name="adj" fmla="val 23206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আদিম মানব সমাজের  জীবিকা নির্বাহের চিত্র  ১০ লাইনের মধ্যে খাতায় লিখে আনবে।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1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3871991" y="457200"/>
            <a:ext cx="4413674" cy="1600200"/>
          </a:xfrm>
          <a:prstGeom prst="star16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28" y="2971801"/>
            <a:ext cx="4891537" cy="2611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032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99037" y="914400"/>
            <a:ext cx="1599591" cy="8382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 প্রস্তুতি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93837" y="2971800"/>
            <a:ext cx="4724400" cy="838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সৃষ্টির ইতিহাসে  প্রথম মানব কে?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93837" y="4572000"/>
            <a:ext cx="4724400" cy="8382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পৃথিবীর প্রথম  প্রাচিন ঘর কোনটি?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970837" y="2971800"/>
            <a:ext cx="1905000" cy="8382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আদম (আঃ)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70837" y="4572000"/>
            <a:ext cx="1905000" cy="8382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কা’বা ঘর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38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85246" y="838200"/>
            <a:ext cx="4190391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একটি ভিডিও দেখি ........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192746" y="2833255"/>
            <a:ext cx="3394128" cy="1905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NikoshBAN" pitchFamily="2" charset="0"/>
                <a:cs typeface="NikoshBAN" pitchFamily="2" charset="0"/>
                <a:hlinkClick r:id="rId2"/>
              </a:rPr>
              <a:t>https://www.youtube.com/watch?v=lvpdR8_7x58</a:t>
            </a:r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2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4237037" y="381000"/>
            <a:ext cx="4343400" cy="1295400"/>
          </a:xfrm>
          <a:prstGeom prst="star16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60755" y="5257800"/>
            <a:ext cx="2952882" cy="762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মানব বসতি ও </a:t>
            </a:r>
          </a:p>
          <a:p>
            <a:pPr algn="ctr"/>
            <a:r>
              <a:rPr lang="bn-BD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রাজনৈতিক ইতিহাস </a:t>
            </a:r>
            <a:endParaRPr lang="en-US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646" y="2057400"/>
            <a:ext cx="6289119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969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18709" y="1143000"/>
            <a:ext cx="5590328" cy="8382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শিক্ষাথীরা.........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47323" y="2438400"/>
            <a:ext cx="9084284" cy="3048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যুগ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বসতি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বর্ণনা  করতে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উপমহাদেশের প্রাচিন নগর সভ্যতা ব্যাখ্যা করতে পারবে 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6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93610" y="2819400"/>
            <a:ext cx="4492228" cy="17526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hlinkClick r:id="rId2"/>
              </a:rPr>
              <a:t>https://www.youtube.com/watch?v=n65TG-rAiUg</a:t>
            </a: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194474" y="762000"/>
            <a:ext cx="5590328" cy="8382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একটি ভিডিও দেখি ........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58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46" y="2114077"/>
            <a:ext cx="5091192" cy="2305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68" y="2114077"/>
            <a:ext cx="4685135" cy="2305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3394128" y="685800"/>
            <a:ext cx="5590328" cy="8382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প্রস্তর যু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আবিস্কার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ব্যবহার্য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96373" y="4876800"/>
            <a:ext cx="2595510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পাথর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87047" y="4876800"/>
            <a:ext cx="2595510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কুঠার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84241" y="2362201"/>
            <a:ext cx="3706088" cy="18002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hlinkClick r:id="rId4"/>
              </a:rPr>
              <a:t>https://www.youtube.com/watch?v=B75eoASAJiY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3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09" y="2257425"/>
            <a:ext cx="3356693" cy="2085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576" y="2257424"/>
            <a:ext cx="3231909" cy="20859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19" y="2257424"/>
            <a:ext cx="3107124" cy="20859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3213190" y="685800"/>
            <a:ext cx="5590328" cy="8382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প্রস্তর যু</a:t>
            </a:r>
            <a:r>
              <a:rPr lang="en-US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গের ব্যবহার্য জিনিস </a:t>
            </a:r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98273" y="5105400"/>
            <a:ext cx="2595510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তীর ফলক 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85492" y="5105400"/>
            <a:ext cx="2595510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বাটালী </a:t>
            </a:r>
            <a:endParaRPr lang="en-US" sz="2800" b="1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91710" y="5105400"/>
            <a:ext cx="2595510" cy="609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হাতুরী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82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319</Words>
  <Application>Microsoft Office PowerPoint</Application>
  <PresentationFormat>Custom</PresentationFormat>
  <Paragraphs>87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6</cp:revision>
  <dcterms:created xsi:type="dcterms:W3CDTF">2021-01-21T04:05:14Z</dcterms:created>
  <dcterms:modified xsi:type="dcterms:W3CDTF">2021-01-21T15:39:08Z</dcterms:modified>
</cp:coreProperties>
</file>