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20"/>
  </p:notesMasterIdLst>
  <p:sldIdLst>
    <p:sldId id="256" r:id="rId2"/>
    <p:sldId id="257" r:id="rId3"/>
    <p:sldId id="258" r:id="rId4"/>
    <p:sldId id="277" r:id="rId5"/>
    <p:sldId id="260" r:id="rId6"/>
    <p:sldId id="259" r:id="rId7"/>
    <p:sldId id="261" r:id="rId8"/>
    <p:sldId id="275" r:id="rId9"/>
    <p:sldId id="278" r:id="rId10"/>
    <p:sldId id="279" r:id="rId11"/>
    <p:sldId id="262" r:id="rId12"/>
    <p:sldId id="280" r:id="rId13"/>
    <p:sldId id="265" r:id="rId14"/>
    <p:sldId id="272" r:id="rId15"/>
    <p:sldId id="274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1382" autoAdjust="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08221-4BEF-4CC3-8B56-7AE1B11E348E}" type="doc">
      <dgm:prSet loTypeId="urn:microsoft.com/office/officeart/2005/8/layout/radial6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48FEED-7E2B-4B15-8A4A-6FC5FC10261B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msMVK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A5FE0D9-E46B-4ED4-8251-FC920C174CF1}" type="parTrans" cxnId="{494FF19B-CD7A-4EC8-918A-0CF12EC88EB6}">
      <dgm:prSet/>
      <dgm:spPr/>
      <dgm:t>
        <a:bodyPr/>
        <a:lstStyle/>
        <a:p>
          <a:endParaRPr lang="en-US"/>
        </a:p>
      </dgm:t>
    </dgm:pt>
    <dgm:pt modelId="{81B9A076-8ED4-4356-BAC8-1E2D598698DA}" type="sibTrans" cxnId="{494FF19B-CD7A-4EC8-918A-0CF12EC88EB6}">
      <dgm:prSet/>
      <dgm:spPr/>
      <dgm:t>
        <a:bodyPr/>
        <a:lstStyle/>
        <a:p>
          <a:endParaRPr lang="en-US"/>
        </a:p>
      </dgm:t>
    </dgm:pt>
    <dgm:pt modelId="{9D9C6E07-3AEE-4529-B4B2-8C49555259FB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`~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i`wk©Zv</a:t>
          </a:r>
          <a:endParaRPr lang="en-US" dirty="0"/>
        </a:p>
      </dgm:t>
    </dgm:pt>
    <dgm:pt modelId="{2F0CAC44-A186-4E85-B1B6-3E9EF13E9ECF}" type="parTrans" cxnId="{82D9A0CA-9753-4B61-9C56-188502DD8638}">
      <dgm:prSet/>
      <dgm:spPr/>
      <dgm:t>
        <a:bodyPr/>
        <a:lstStyle/>
        <a:p>
          <a:endParaRPr lang="en-US"/>
        </a:p>
      </dgm:t>
    </dgm:pt>
    <dgm:pt modelId="{E9799B57-1D36-4DD8-A9B4-9DCBEEA74B2F}" type="sibTrans" cxnId="{82D9A0CA-9753-4B61-9C56-188502DD8638}">
      <dgm:prSet/>
      <dgm:spPr/>
      <dgm:t>
        <a:bodyPr/>
        <a:lstStyle/>
        <a:p>
          <a:endParaRPr lang="en-US"/>
        </a:p>
      </dgm:t>
    </dgm:pt>
    <dgm:pt modelId="{014DDA7E-75FD-47B2-9B86-86428E0D9AEC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m„wókxjZv</a:t>
          </a:r>
          <a:endParaRPr lang="en-US" dirty="0"/>
        </a:p>
      </dgm:t>
    </dgm:pt>
    <dgm:pt modelId="{580B3D5F-B14A-4143-AE5F-069E2A80BAC0}" type="parTrans" cxnId="{D032F5D8-2ED1-4F67-BEBA-656D256F6D6D}">
      <dgm:prSet/>
      <dgm:spPr/>
      <dgm:t>
        <a:bodyPr/>
        <a:lstStyle/>
        <a:p>
          <a:endParaRPr lang="en-US"/>
        </a:p>
      </dgm:t>
    </dgm:pt>
    <dgm:pt modelId="{73B90251-E3C6-43F6-B636-C545A0574309}" type="sibTrans" cxnId="{D032F5D8-2ED1-4F67-BEBA-656D256F6D6D}">
      <dgm:prSet/>
      <dgm:spPr/>
      <dgm:t>
        <a:bodyPr/>
        <a:lstStyle/>
        <a:p>
          <a:endParaRPr lang="en-US"/>
        </a:p>
      </dgm:t>
    </dgm:pt>
    <dgm:pt modelId="{7E661EC5-5C97-4122-ADF1-8C5481B0C180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mvsMVwbK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mÿgZv</a:t>
          </a:r>
          <a:endParaRPr lang="en-US" dirty="0"/>
        </a:p>
      </dgm:t>
    </dgm:pt>
    <dgm:pt modelId="{F976C757-3EB8-4EB4-BBA8-D9AB8E6044E1}" type="parTrans" cxnId="{6A976E8F-9684-4086-B4BC-4B565DF98428}">
      <dgm:prSet/>
      <dgm:spPr/>
      <dgm:t>
        <a:bodyPr/>
        <a:lstStyle/>
        <a:p>
          <a:endParaRPr lang="en-US"/>
        </a:p>
      </dgm:t>
    </dgm:pt>
    <dgm:pt modelId="{6DDAB503-8125-4432-BB71-9FCEE6B917F3}" type="sibTrans" cxnId="{6A976E8F-9684-4086-B4BC-4B565DF98428}">
      <dgm:prSet/>
      <dgm:spPr/>
      <dgm:t>
        <a:bodyPr/>
        <a:lstStyle/>
        <a:p>
          <a:endParaRPr lang="en-US"/>
        </a:p>
      </dgm:t>
    </dgm:pt>
    <dgm:pt modelId="{FF39E89E-0E0D-4C2E-9FA7-0C0EFA317AEA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SzuwK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MÖnb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/>
        </a:p>
      </dgm:t>
    </dgm:pt>
    <dgm:pt modelId="{BCF73496-8F42-4A79-9EAB-46D72616C0B9}" type="parTrans" cxnId="{EEEDBC93-205B-4EB0-8F2C-B50D32445AB0}">
      <dgm:prSet/>
      <dgm:spPr/>
      <dgm:t>
        <a:bodyPr/>
        <a:lstStyle/>
        <a:p>
          <a:endParaRPr lang="en-US"/>
        </a:p>
      </dgm:t>
    </dgm:pt>
    <dgm:pt modelId="{E0E76411-DF1A-44CE-B44D-F0B8D5C3D1F6}" type="sibTrans" cxnId="{EEEDBC93-205B-4EB0-8F2C-B50D32445AB0}">
      <dgm:prSet/>
      <dgm:spPr/>
      <dgm:t>
        <a:bodyPr/>
        <a:lstStyle/>
        <a:p>
          <a:endParaRPr lang="en-US"/>
        </a:p>
      </dgm:t>
    </dgm:pt>
    <dgm:pt modelId="{4F978B05-C301-4F29-9717-A3F9D1455B1C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vaxb‡PZv</a:t>
          </a:r>
          <a:endParaRPr lang="en-US" dirty="0"/>
        </a:p>
      </dgm:t>
    </dgm:pt>
    <dgm:pt modelId="{144F42BF-E612-4E9A-9878-FAF472D5CE3B}" type="parTrans" cxnId="{31DC148E-5C16-4A8B-81D2-AB5A2F395652}">
      <dgm:prSet/>
      <dgm:spPr/>
      <dgm:t>
        <a:bodyPr/>
        <a:lstStyle/>
        <a:p>
          <a:endParaRPr lang="en-US"/>
        </a:p>
      </dgm:t>
    </dgm:pt>
    <dgm:pt modelId="{8E221CCC-6D45-4BE3-9AAA-C96B7ACD0BAA}" type="sibTrans" cxnId="{31DC148E-5C16-4A8B-81D2-AB5A2F395652}">
      <dgm:prSet/>
      <dgm:spPr/>
      <dgm:t>
        <a:bodyPr/>
        <a:lstStyle/>
        <a:p>
          <a:endParaRPr lang="en-US"/>
        </a:p>
      </dgm:t>
    </dgm:pt>
    <dgm:pt modelId="{A6CA0BA1-B231-490B-A79C-90643F8BFCC8}">
      <dgm:prSet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K‡g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©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GKvMÖZv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/>
        </a:p>
      </dgm:t>
    </dgm:pt>
    <dgm:pt modelId="{C8D042B8-A10B-43D1-BBEF-3E2D0DF0ED4B}" type="parTrans" cxnId="{21DDC9D3-F9F4-4681-A0F1-9E989FCB8F94}">
      <dgm:prSet/>
      <dgm:spPr/>
      <dgm:t>
        <a:bodyPr/>
        <a:lstStyle/>
        <a:p>
          <a:endParaRPr lang="en-US"/>
        </a:p>
      </dgm:t>
    </dgm:pt>
    <dgm:pt modelId="{EE167721-0FA5-4501-8779-370C5532108C}" type="sibTrans" cxnId="{21DDC9D3-F9F4-4681-A0F1-9E989FCB8F94}">
      <dgm:prSet/>
      <dgm:spPr/>
      <dgm:t>
        <a:bodyPr/>
        <a:lstStyle/>
        <a:p>
          <a:endParaRPr lang="en-US"/>
        </a:p>
      </dgm:t>
    </dgm:pt>
    <dgm:pt modelId="{351EDB95-F41C-4E8C-A249-FA01F77F8086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hvM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bZ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…Z¡</a:t>
          </a:r>
          <a:endParaRPr lang="en-US" dirty="0"/>
        </a:p>
      </dgm:t>
    </dgm:pt>
    <dgm:pt modelId="{30515097-F794-4C8E-9684-9AED5E1BA17B}" type="parTrans" cxnId="{D58FC2F9-561E-4B8C-8663-C327127C2DF8}">
      <dgm:prSet/>
      <dgm:spPr/>
      <dgm:t>
        <a:bodyPr/>
        <a:lstStyle/>
        <a:p>
          <a:endParaRPr lang="en-US"/>
        </a:p>
      </dgm:t>
    </dgm:pt>
    <dgm:pt modelId="{0622C418-201A-4324-BE39-D8EB44EBB3CA}" type="sibTrans" cxnId="{D58FC2F9-561E-4B8C-8663-C327127C2DF8}">
      <dgm:prSet/>
      <dgm:spPr/>
      <dgm:t>
        <a:bodyPr/>
        <a:lstStyle/>
        <a:p>
          <a:endParaRPr lang="en-US"/>
        </a:p>
      </dgm:t>
    </dgm:pt>
    <dgm:pt modelId="{466F6F5E-EB1A-4281-85A4-670CB032FC31}" type="pres">
      <dgm:prSet presAssocID="{F2008221-4BEF-4CC3-8B56-7AE1B11E34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3F9CD-D267-4E3A-929A-72B59F68CAE7}" type="pres">
      <dgm:prSet presAssocID="{F348FEED-7E2B-4B15-8A4A-6FC5FC10261B}" presName="centerShape" presStyleLbl="node0" presStyleIdx="0" presStyleCnt="1"/>
      <dgm:spPr/>
      <dgm:t>
        <a:bodyPr/>
        <a:lstStyle/>
        <a:p>
          <a:endParaRPr lang="en-US"/>
        </a:p>
      </dgm:t>
    </dgm:pt>
    <dgm:pt modelId="{2A6BE78F-8ED5-40F8-A858-40F6E8F7407D}" type="pres">
      <dgm:prSet presAssocID="{9D9C6E07-3AEE-4529-B4B2-8C49555259FB}" presName="node" presStyleLbl="node1" presStyleIdx="0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85C067D-7651-4969-A4DA-6D64A5BAE5EC}" type="pres">
      <dgm:prSet presAssocID="{9D9C6E07-3AEE-4529-B4B2-8C49555259FB}" presName="dummy" presStyleCnt="0"/>
      <dgm:spPr/>
    </dgm:pt>
    <dgm:pt modelId="{258E3825-669B-470F-B56E-EE0EC62FC611}" type="pres">
      <dgm:prSet presAssocID="{E9799B57-1D36-4DD8-A9B4-9DCBEEA74B2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94C3B01-1500-42CB-9DA7-0D91A6ECE5F3}" type="pres">
      <dgm:prSet presAssocID="{014DDA7E-75FD-47B2-9B86-86428E0D9A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EC0C-27C2-4247-89D5-3904814B692C}" type="pres">
      <dgm:prSet presAssocID="{014DDA7E-75FD-47B2-9B86-86428E0D9AEC}" presName="dummy" presStyleCnt="0"/>
      <dgm:spPr/>
    </dgm:pt>
    <dgm:pt modelId="{41461DA4-D8DA-46AE-A483-C580C76BDA19}" type="pres">
      <dgm:prSet presAssocID="{73B90251-E3C6-43F6-B636-C545A057430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7BB1DC4-9690-4DA2-B05B-71901E128507}" type="pres">
      <dgm:prSet presAssocID="{7E661EC5-5C97-4122-ADF1-8C5481B0C1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9E4F0-B3AF-49F3-BBB7-211B12FE3184}" type="pres">
      <dgm:prSet presAssocID="{7E661EC5-5C97-4122-ADF1-8C5481B0C180}" presName="dummy" presStyleCnt="0"/>
      <dgm:spPr/>
    </dgm:pt>
    <dgm:pt modelId="{E76E38A5-0C6A-494E-9422-8EEF2F021054}" type="pres">
      <dgm:prSet presAssocID="{6DDAB503-8125-4432-BB71-9FCEE6B917F3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B95273E-064D-476B-955E-40460C683F95}" type="pres">
      <dgm:prSet presAssocID="{FF39E89E-0E0D-4C2E-9FA7-0C0EFA317AE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95C49-899F-4DB6-B371-E6133CE4AC2C}" type="pres">
      <dgm:prSet presAssocID="{FF39E89E-0E0D-4C2E-9FA7-0C0EFA317AEA}" presName="dummy" presStyleCnt="0"/>
      <dgm:spPr/>
    </dgm:pt>
    <dgm:pt modelId="{3B15DC4D-F4C8-4541-BA20-9552BE209D1A}" type="pres">
      <dgm:prSet presAssocID="{E0E76411-DF1A-44CE-B44D-F0B8D5C3D1F6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21DCCE7-643C-427F-A106-B19BFDDD8745}" type="pres">
      <dgm:prSet presAssocID="{4F978B05-C301-4F29-9717-A3F9D1455B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363D6-7B35-477D-AA57-E962D97EE83E}" type="pres">
      <dgm:prSet presAssocID="{4F978B05-C301-4F29-9717-A3F9D1455B1C}" presName="dummy" presStyleCnt="0"/>
      <dgm:spPr/>
    </dgm:pt>
    <dgm:pt modelId="{87610462-03FA-4651-8C6F-C079A1A93173}" type="pres">
      <dgm:prSet presAssocID="{8E221CCC-6D45-4BE3-9AAA-C96B7ACD0BAA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C7C3F4C-3C48-4640-B92A-2AFAB692FE30}" type="pres">
      <dgm:prSet presAssocID="{A6CA0BA1-B231-490B-A79C-90643F8BFCC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43F77-0C94-4121-9329-D15689518F84}" type="pres">
      <dgm:prSet presAssocID="{A6CA0BA1-B231-490B-A79C-90643F8BFCC8}" presName="dummy" presStyleCnt="0"/>
      <dgm:spPr/>
    </dgm:pt>
    <dgm:pt modelId="{364326A3-5DC2-45EE-B7DD-0286073AE197}" type="pres">
      <dgm:prSet presAssocID="{EE167721-0FA5-4501-8779-370C5532108C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5429405-6615-4C7D-9972-6E4C543B85DE}" type="pres">
      <dgm:prSet presAssocID="{351EDB95-F41C-4E8C-A249-FA01F77F808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D0A67-B8B0-4B30-973B-5CEF0F8CA87D}" type="pres">
      <dgm:prSet presAssocID="{351EDB95-F41C-4E8C-A249-FA01F77F8086}" presName="dummy" presStyleCnt="0"/>
      <dgm:spPr/>
    </dgm:pt>
    <dgm:pt modelId="{24B99035-D937-4F1E-B051-6A377B165D60}" type="pres">
      <dgm:prSet presAssocID="{0622C418-201A-4324-BE39-D8EB44EBB3C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C050DB14-C837-4895-8FE6-FD787A9D7154}" type="presOf" srcId="{FF39E89E-0E0D-4C2E-9FA7-0C0EFA317AEA}" destId="{5B95273E-064D-476B-955E-40460C683F95}" srcOrd="0" destOrd="0" presId="urn:microsoft.com/office/officeart/2005/8/layout/radial6"/>
    <dgm:cxn modelId="{AC94DC96-B334-4C58-97C3-CF3C8CEAADD6}" type="presOf" srcId="{F348FEED-7E2B-4B15-8A4A-6FC5FC10261B}" destId="{22C3F9CD-D267-4E3A-929A-72B59F68CAE7}" srcOrd="0" destOrd="0" presId="urn:microsoft.com/office/officeart/2005/8/layout/radial6"/>
    <dgm:cxn modelId="{8A15C0A2-ED02-4401-8F43-0617BA1FF9D5}" type="presOf" srcId="{73B90251-E3C6-43F6-B636-C545A0574309}" destId="{41461DA4-D8DA-46AE-A483-C580C76BDA19}" srcOrd="0" destOrd="0" presId="urn:microsoft.com/office/officeart/2005/8/layout/radial6"/>
    <dgm:cxn modelId="{D68A8766-5718-4B14-9F8C-B2058722FA40}" type="presOf" srcId="{351EDB95-F41C-4E8C-A249-FA01F77F8086}" destId="{F5429405-6615-4C7D-9972-6E4C543B85DE}" srcOrd="0" destOrd="0" presId="urn:microsoft.com/office/officeart/2005/8/layout/radial6"/>
    <dgm:cxn modelId="{9ABC5D71-9451-4440-AD3B-2585CF61EF14}" type="presOf" srcId="{9D9C6E07-3AEE-4529-B4B2-8C49555259FB}" destId="{2A6BE78F-8ED5-40F8-A858-40F6E8F7407D}" srcOrd="0" destOrd="0" presId="urn:microsoft.com/office/officeart/2005/8/layout/radial6"/>
    <dgm:cxn modelId="{71EDD328-04E8-4B7C-9EAF-6A99020F24B0}" type="presOf" srcId="{7E661EC5-5C97-4122-ADF1-8C5481B0C180}" destId="{C7BB1DC4-9690-4DA2-B05B-71901E128507}" srcOrd="0" destOrd="0" presId="urn:microsoft.com/office/officeart/2005/8/layout/radial6"/>
    <dgm:cxn modelId="{494FF19B-CD7A-4EC8-918A-0CF12EC88EB6}" srcId="{F2008221-4BEF-4CC3-8B56-7AE1B11E348E}" destId="{F348FEED-7E2B-4B15-8A4A-6FC5FC10261B}" srcOrd="0" destOrd="0" parTransId="{BA5FE0D9-E46B-4ED4-8251-FC920C174CF1}" sibTransId="{81B9A076-8ED4-4356-BAC8-1E2D598698DA}"/>
    <dgm:cxn modelId="{82D9A0CA-9753-4B61-9C56-188502DD8638}" srcId="{F348FEED-7E2B-4B15-8A4A-6FC5FC10261B}" destId="{9D9C6E07-3AEE-4529-B4B2-8C49555259FB}" srcOrd="0" destOrd="0" parTransId="{2F0CAC44-A186-4E85-B1B6-3E9EF13E9ECF}" sibTransId="{E9799B57-1D36-4DD8-A9B4-9DCBEEA74B2F}"/>
    <dgm:cxn modelId="{377263F2-1044-4CFD-8592-3E00D4338EBB}" type="presOf" srcId="{6DDAB503-8125-4432-BB71-9FCEE6B917F3}" destId="{E76E38A5-0C6A-494E-9422-8EEF2F021054}" srcOrd="0" destOrd="0" presId="urn:microsoft.com/office/officeart/2005/8/layout/radial6"/>
    <dgm:cxn modelId="{257D3BBE-1774-4611-B97A-4CFF5BC876C7}" type="presOf" srcId="{F2008221-4BEF-4CC3-8B56-7AE1B11E348E}" destId="{466F6F5E-EB1A-4281-85A4-670CB032FC31}" srcOrd="0" destOrd="0" presId="urn:microsoft.com/office/officeart/2005/8/layout/radial6"/>
    <dgm:cxn modelId="{EEEDBC93-205B-4EB0-8F2C-B50D32445AB0}" srcId="{F348FEED-7E2B-4B15-8A4A-6FC5FC10261B}" destId="{FF39E89E-0E0D-4C2E-9FA7-0C0EFA317AEA}" srcOrd="3" destOrd="0" parTransId="{BCF73496-8F42-4A79-9EAB-46D72616C0B9}" sibTransId="{E0E76411-DF1A-44CE-B44D-F0B8D5C3D1F6}"/>
    <dgm:cxn modelId="{D58FC2F9-561E-4B8C-8663-C327127C2DF8}" srcId="{F348FEED-7E2B-4B15-8A4A-6FC5FC10261B}" destId="{351EDB95-F41C-4E8C-A249-FA01F77F8086}" srcOrd="6" destOrd="0" parTransId="{30515097-F794-4C8E-9684-9AED5E1BA17B}" sibTransId="{0622C418-201A-4324-BE39-D8EB44EBB3CA}"/>
    <dgm:cxn modelId="{6CBA4E7E-7404-462A-8BB0-1E3188121C45}" type="presOf" srcId="{0622C418-201A-4324-BE39-D8EB44EBB3CA}" destId="{24B99035-D937-4F1E-B051-6A377B165D60}" srcOrd="0" destOrd="0" presId="urn:microsoft.com/office/officeart/2005/8/layout/radial6"/>
    <dgm:cxn modelId="{2334741A-54DC-4E7A-B522-7771100571CA}" type="presOf" srcId="{4F978B05-C301-4F29-9717-A3F9D1455B1C}" destId="{021DCCE7-643C-427F-A106-B19BFDDD8745}" srcOrd="0" destOrd="0" presId="urn:microsoft.com/office/officeart/2005/8/layout/radial6"/>
    <dgm:cxn modelId="{6A976E8F-9684-4086-B4BC-4B565DF98428}" srcId="{F348FEED-7E2B-4B15-8A4A-6FC5FC10261B}" destId="{7E661EC5-5C97-4122-ADF1-8C5481B0C180}" srcOrd="2" destOrd="0" parTransId="{F976C757-3EB8-4EB4-BBA8-D9AB8E6044E1}" sibTransId="{6DDAB503-8125-4432-BB71-9FCEE6B917F3}"/>
    <dgm:cxn modelId="{E3033907-23CB-4AFF-9ED1-8391BAB7754E}" type="presOf" srcId="{8E221CCC-6D45-4BE3-9AAA-C96B7ACD0BAA}" destId="{87610462-03FA-4651-8C6F-C079A1A93173}" srcOrd="0" destOrd="0" presId="urn:microsoft.com/office/officeart/2005/8/layout/radial6"/>
    <dgm:cxn modelId="{138215AC-FD7A-4C17-8E6C-7B4DB8726624}" type="presOf" srcId="{EE167721-0FA5-4501-8779-370C5532108C}" destId="{364326A3-5DC2-45EE-B7DD-0286073AE197}" srcOrd="0" destOrd="0" presId="urn:microsoft.com/office/officeart/2005/8/layout/radial6"/>
    <dgm:cxn modelId="{D032F5D8-2ED1-4F67-BEBA-656D256F6D6D}" srcId="{F348FEED-7E2B-4B15-8A4A-6FC5FC10261B}" destId="{014DDA7E-75FD-47B2-9B86-86428E0D9AEC}" srcOrd="1" destOrd="0" parTransId="{580B3D5F-B14A-4143-AE5F-069E2A80BAC0}" sibTransId="{73B90251-E3C6-43F6-B636-C545A0574309}"/>
    <dgm:cxn modelId="{23C7E287-C6A5-4559-9861-390CBCE003F3}" type="presOf" srcId="{E9799B57-1D36-4DD8-A9B4-9DCBEEA74B2F}" destId="{258E3825-669B-470F-B56E-EE0EC62FC611}" srcOrd="0" destOrd="0" presId="urn:microsoft.com/office/officeart/2005/8/layout/radial6"/>
    <dgm:cxn modelId="{31DC148E-5C16-4A8B-81D2-AB5A2F395652}" srcId="{F348FEED-7E2B-4B15-8A4A-6FC5FC10261B}" destId="{4F978B05-C301-4F29-9717-A3F9D1455B1C}" srcOrd="4" destOrd="0" parTransId="{144F42BF-E612-4E9A-9878-FAF472D5CE3B}" sibTransId="{8E221CCC-6D45-4BE3-9AAA-C96B7ACD0BAA}"/>
    <dgm:cxn modelId="{16F57F29-DAB4-43B2-8AAD-932E95AE3A81}" type="presOf" srcId="{014DDA7E-75FD-47B2-9B86-86428E0D9AEC}" destId="{394C3B01-1500-42CB-9DA7-0D91A6ECE5F3}" srcOrd="0" destOrd="0" presId="urn:microsoft.com/office/officeart/2005/8/layout/radial6"/>
    <dgm:cxn modelId="{389B804A-2D13-49FA-AFA5-EBF744C9916E}" type="presOf" srcId="{A6CA0BA1-B231-490B-A79C-90643F8BFCC8}" destId="{9C7C3F4C-3C48-4640-B92A-2AFAB692FE30}" srcOrd="0" destOrd="0" presId="urn:microsoft.com/office/officeart/2005/8/layout/radial6"/>
    <dgm:cxn modelId="{22C84A58-0A82-4601-ABD6-631CBA133018}" type="presOf" srcId="{E0E76411-DF1A-44CE-B44D-F0B8D5C3D1F6}" destId="{3B15DC4D-F4C8-4541-BA20-9552BE209D1A}" srcOrd="0" destOrd="0" presId="urn:microsoft.com/office/officeart/2005/8/layout/radial6"/>
    <dgm:cxn modelId="{21DDC9D3-F9F4-4681-A0F1-9E989FCB8F94}" srcId="{F348FEED-7E2B-4B15-8A4A-6FC5FC10261B}" destId="{A6CA0BA1-B231-490B-A79C-90643F8BFCC8}" srcOrd="5" destOrd="0" parTransId="{C8D042B8-A10B-43D1-BBEF-3E2D0DF0ED4B}" sibTransId="{EE167721-0FA5-4501-8779-370C5532108C}"/>
    <dgm:cxn modelId="{7217B339-5AE9-426D-B370-7A58CC31222D}" type="presParOf" srcId="{466F6F5E-EB1A-4281-85A4-670CB032FC31}" destId="{22C3F9CD-D267-4E3A-929A-72B59F68CAE7}" srcOrd="0" destOrd="0" presId="urn:microsoft.com/office/officeart/2005/8/layout/radial6"/>
    <dgm:cxn modelId="{E367E746-1B3A-4225-B2A1-EAAA8BBFF5C1}" type="presParOf" srcId="{466F6F5E-EB1A-4281-85A4-670CB032FC31}" destId="{2A6BE78F-8ED5-40F8-A858-40F6E8F7407D}" srcOrd="1" destOrd="0" presId="urn:microsoft.com/office/officeart/2005/8/layout/radial6"/>
    <dgm:cxn modelId="{EC4991F2-28A3-4E64-AD3A-9DB2A1694466}" type="presParOf" srcId="{466F6F5E-EB1A-4281-85A4-670CB032FC31}" destId="{185C067D-7651-4969-A4DA-6D64A5BAE5EC}" srcOrd="2" destOrd="0" presId="urn:microsoft.com/office/officeart/2005/8/layout/radial6"/>
    <dgm:cxn modelId="{130F26BD-AC84-4B88-8F2F-38A24D1AEBAD}" type="presParOf" srcId="{466F6F5E-EB1A-4281-85A4-670CB032FC31}" destId="{258E3825-669B-470F-B56E-EE0EC62FC611}" srcOrd="3" destOrd="0" presId="urn:microsoft.com/office/officeart/2005/8/layout/radial6"/>
    <dgm:cxn modelId="{712459CD-CC7B-45D4-A1E6-036F389F3292}" type="presParOf" srcId="{466F6F5E-EB1A-4281-85A4-670CB032FC31}" destId="{394C3B01-1500-42CB-9DA7-0D91A6ECE5F3}" srcOrd="4" destOrd="0" presId="urn:microsoft.com/office/officeart/2005/8/layout/radial6"/>
    <dgm:cxn modelId="{BA6D34A0-E35D-4223-94B0-521F043AC82C}" type="presParOf" srcId="{466F6F5E-EB1A-4281-85A4-670CB032FC31}" destId="{F42DEC0C-27C2-4247-89D5-3904814B692C}" srcOrd="5" destOrd="0" presId="urn:microsoft.com/office/officeart/2005/8/layout/radial6"/>
    <dgm:cxn modelId="{141CBBC0-6077-42C8-A86A-335188605CF9}" type="presParOf" srcId="{466F6F5E-EB1A-4281-85A4-670CB032FC31}" destId="{41461DA4-D8DA-46AE-A483-C580C76BDA19}" srcOrd="6" destOrd="0" presId="urn:microsoft.com/office/officeart/2005/8/layout/radial6"/>
    <dgm:cxn modelId="{80A2B094-2854-48ED-8438-C3C021F2BB14}" type="presParOf" srcId="{466F6F5E-EB1A-4281-85A4-670CB032FC31}" destId="{C7BB1DC4-9690-4DA2-B05B-71901E128507}" srcOrd="7" destOrd="0" presId="urn:microsoft.com/office/officeart/2005/8/layout/radial6"/>
    <dgm:cxn modelId="{D9A3F387-8A57-49A0-92DF-7FED3D549126}" type="presParOf" srcId="{466F6F5E-EB1A-4281-85A4-670CB032FC31}" destId="{05E9E4F0-B3AF-49F3-BBB7-211B12FE3184}" srcOrd="8" destOrd="0" presId="urn:microsoft.com/office/officeart/2005/8/layout/radial6"/>
    <dgm:cxn modelId="{83FC82D5-1C26-4CEA-8EE6-FC86BB1AE4ED}" type="presParOf" srcId="{466F6F5E-EB1A-4281-85A4-670CB032FC31}" destId="{E76E38A5-0C6A-494E-9422-8EEF2F021054}" srcOrd="9" destOrd="0" presId="urn:microsoft.com/office/officeart/2005/8/layout/radial6"/>
    <dgm:cxn modelId="{8B679AFB-2397-47FF-A07C-F00C4D428BEB}" type="presParOf" srcId="{466F6F5E-EB1A-4281-85A4-670CB032FC31}" destId="{5B95273E-064D-476B-955E-40460C683F95}" srcOrd="10" destOrd="0" presId="urn:microsoft.com/office/officeart/2005/8/layout/radial6"/>
    <dgm:cxn modelId="{B3341918-ADD8-49EE-A057-72A5A4B8E99E}" type="presParOf" srcId="{466F6F5E-EB1A-4281-85A4-670CB032FC31}" destId="{1CE95C49-899F-4DB6-B371-E6133CE4AC2C}" srcOrd="11" destOrd="0" presId="urn:microsoft.com/office/officeart/2005/8/layout/radial6"/>
    <dgm:cxn modelId="{D3C47859-D177-4940-B899-9C9586B034CD}" type="presParOf" srcId="{466F6F5E-EB1A-4281-85A4-670CB032FC31}" destId="{3B15DC4D-F4C8-4541-BA20-9552BE209D1A}" srcOrd="12" destOrd="0" presId="urn:microsoft.com/office/officeart/2005/8/layout/radial6"/>
    <dgm:cxn modelId="{2F84827B-B34F-4A88-9FD7-4F4497D9060B}" type="presParOf" srcId="{466F6F5E-EB1A-4281-85A4-670CB032FC31}" destId="{021DCCE7-643C-427F-A106-B19BFDDD8745}" srcOrd="13" destOrd="0" presId="urn:microsoft.com/office/officeart/2005/8/layout/radial6"/>
    <dgm:cxn modelId="{D5683EE5-0981-4F28-8C5F-666E27E9982B}" type="presParOf" srcId="{466F6F5E-EB1A-4281-85A4-670CB032FC31}" destId="{C41363D6-7B35-477D-AA57-E962D97EE83E}" srcOrd="14" destOrd="0" presId="urn:microsoft.com/office/officeart/2005/8/layout/radial6"/>
    <dgm:cxn modelId="{F2F7ADA8-D6D9-4429-8FE9-4AC8293BCBA8}" type="presParOf" srcId="{466F6F5E-EB1A-4281-85A4-670CB032FC31}" destId="{87610462-03FA-4651-8C6F-C079A1A93173}" srcOrd="15" destOrd="0" presId="urn:microsoft.com/office/officeart/2005/8/layout/radial6"/>
    <dgm:cxn modelId="{158DEE5E-F343-4265-9F88-4D7AFA347895}" type="presParOf" srcId="{466F6F5E-EB1A-4281-85A4-670CB032FC31}" destId="{9C7C3F4C-3C48-4640-B92A-2AFAB692FE30}" srcOrd="16" destOrd="0" presId="urn:microsoft.com/office/officeart/2005/8/layout/radial6"/>
    <dgm:cxn modelId="{00A85531-D668-445B-8D5C-693C23A5FB52}" type="presParOf" srcId="{466F6F5E-EB1A-4281-85A4-670CB032FC31}" destId="{CE143F77-0C94-4121-9329-D15689518F84}" srcOrd="17" destOrd="0" presId="urn:microsoft.com/office/officeart/2005/8/layout/radial6"/>
    <dgm:cxn modelId="{2CF1F0FE-5122-4976-AC93-030CF395F8BD}" type="presParOf" srcId="{466F6F5E-EB1A-4281-85A4-670CB032FC31}" destId="{364326A3-5DC2-45EE-B7DD-0286073AE197}" srcOrd="18" destOrd="0" presId="urn:microsoft.com/office/officeart/2005/8/layout/radial6"/>
    <dgm:cxn modelId="{1B542420-CADB-4059-A5A9-ACD4C9222E19}" type="presParOf" srcId="{466F6F5E-EB1A-4281-85A4-670CB032FC31}" destId="{F5429405-6615-4C7D-9972-6E4C543B85DE}" srcOrd="19" destOrd="0" presId="urn:microsoft.com/office/officeart/2005/8/layout/radial6"/>
    <dgm:cxn modelId="{C1025DDC-9E8B-48BA-A6BD-DCD76EA672C6}" type="presParOf" srcId="{466F6F5E-EB1A-4281-85A4-670CB032FC31}" destId="{F91D0A67-B8B0-4B30-973B-5CEF0F8CA87D}" srcOrd="20" destOrd="0" presId="urn:microsoft.com/office/officeart/2005/8/layout/radial6"/>
    <dgm:cxn modelId="{906993B2-11C0-4485-8AD7-78287B5BE61A}" type="presParOf" srcId="{466F6F5E-EB1A-4281-85A4-670CB032FC31}" destId="{24B99035-D937-4F1E-B051-6A377B165D60}" srcOrd="21" destOrd="0" presId="urn:microsoft.com/office/officeart/2005/8/layout/radial6"/>
  </dgm:cxnLst>
  <dgm:bg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9035-D937-4F1E-B051-6A377B165D60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3114286"/>
            <a:gd name="adj2" fmla="val 16200000"/>
            <a:gd name="adj3" fmla="val 39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4326A3-5DC2-45EE-B7DD-0286073AE197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10462-03FA-4651-8C6F-C079A1A93173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6942857"/>
            <a:gd name="adj2" fmla="val 10028571"/>
            <a:gd name="adj3" fmla="val 39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5DC4D-F4C8-4541-BA20-9552BE209D1A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3857143"/>
            <a:gd name="adj2" fmla="val 6942857"/>
            <a:gd name="adj3" fmla="val 39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6E38A5-0C6A-494E-9422-8EEF2F021054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771429"/>
            <a:gd name="adj2" fmla="val 3857143"/>
            <a:gd name="adj3" fmla="val 39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61DA4-D8DA-46AE-A483-C580C76BDA19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E3825-669B-470F-B56E-EE0EC62FC611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6200000"/>
            <a:gd name="adj2" fmla="val 19285714"/>
            <a:gd name="adj3" fmla="val 3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C3F9CD-D267-4E3A-929A-72B59F68CAE7}">
      <dsp:nvSpPr>
        <dsp:cNvPr id="0" name=""/>
        <dsp:cNvSpPr/>
      </dsp:nvSpPr>
      <dsp:spPr>
        <a:xfrm>
          <a:off x="4875254" y="2563226"/>
          <a:ext cx="2300814" cy="2300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 smtClean="0">
              <a:latin typeface="SutonnyMJ" pitchFamily="2" charset="0"/>
              <a:cs typeface="SutonnyMJ" pitchFamily="2" charset="0"/>
            </a:rPr>
            <a:t>msMVK</a:t>
          </a:r>
          <a:endParaRPr lang="en-US" sz="5100" kern="1200" dirty="0">
            <a:latin typeface="SutonnyMJ" pitchFamily="2" charset="0"/>
            <a:cs typeface="SutonnyMJ" pitchFamily="2" charset="0"/>
          </a:endParaRPr>
        </a:p>
      </dsp:txBody>
      <dsp:txXfrm>
        <a:off x="5212200" y="2900172"/>
        <a:ext cx="1626922" cy="1626922"/>
      </dsp:txXfrm>
    </dsp:sp>
    <dsp:sp modelId="{2A6BE78F-8ED5-40F8-A858-40F6E8F7407D}">
      <dsp:nvSpPr>
        <dsp:cNvPr id="0" name=""/>
        <dsp:cNvSpPr/>
      </dsp:nvSpPr>
      <dsp:spPr>
        <a:xfrm>
          <a:off x="5220376" y="1043"/>
          <a:ext cx="1610569" cy="1610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`~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i`wk©Zv</a:t>
          </a:r>
          <a:endParaRPr lang="en-US" sz="2500" kern="1200" dirty="0"/>
        </a:p>
      </dsp:txBody>
      <dsp:txXfrm>
        <a:off x="5456238" y="236905"/>
        <a:ext cx="1138845" cy="1138845"/>
      </dsp:txXfrm>
    </dsp:sp>
    <dsp:sp modelId="{394C3B01-1500-42CB-9DA7-0D91A6ECE5F3}">
      <dsp:nvSpPr>
        <dsp:cNvPr id="0" name=""/>
        <dsp:cNvSpPr/>
      </dsp:nvSpPr>
      <dsp:spPr>
        <a:xfrm>
          <a:off x="7493399" y="1095673"/>
          <a:ext cx="1610569" cy="16105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m„wókxjZv</a:t>
          </a:r>
          <a:endParaRPr lang="en-US" sz="2500" kern="1200" dirty="0"/>
        </a:p>
      </dsp:txBody>
      <dsp:txXfrm>
        <a:off x="7729261" y="1331535"/>
        <a:ext cx="1138845" cy="1138845"/>
      </dsp:txXfrm>
    </dsp:sp>
    <dsp:sp modelId="{C7BB1DC4-9690-4DA2-B05B-71901E128507}">
      <dsp:nvSpPr>
        <dsp:cNvPr id="0" name=""/>
        <dsp:cNvSpPr/>
      </dsp:nvSpPr>
      <dsp:spPr>
        <a:xfrm>
          <a:off x="8054789" y="3555285"/>
          <a:ext cx="1610569" cy="16105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mvsMVwbK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mÿgZv</a:t>
          </a:r>
          <a:endParaRPr lang="en-US" sz="2500" kern="1200" dirty="0"/>
        </a:p>
      </dsp:txBody>
      <dsp:txXfrm>
        <a:off x="8290651" y="3791147"/>
        <a:ext cx="1138845" cy="1138845"/>
      </dsp:txXfrm>
    </dsp:sp>
    <dsp:sp modelId="{5B95273E-064D-476B-955E-40460C683F95}">
      <dsp:nvSpPr>
        <dsp:cNvPr id="0" name=""/>
        <dsp:cNvSpPr/>
      </dsp:nvSpPr>
      <dsp:spPr>
        <a:xfrm>
          <a:off x="6481808" y="5527740"/>
          <a:ext cx="1610569" cy="16105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SzuwK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MÖnb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2500" kern="1200" dirty="0"/>
        </a:p>
      </dsp:txBody>
      <dsp:txXfrm>
        <a:off x="6717670" y="5763602"/>
        <a:ext cx="1138845" cy="1138845"/>
      </dsp:txXfrm>
    </dsp:sp>
    <dsp:sp modelId="{021DCCE7-643C-427F-A106-B19BFDDD8745}">
      <dsp:nvSpPr>
        <dsp:cNvPr id="0" name=""/>
        <dsp:cNvSpPr/>
      </dsp:nvSpPr>
      <dsp:spPr>
        <a:xfrm>
          <a:off x="3958944" y="5527740"/>
          <a:ext cx="1610569" cy="16105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vaxb‡PZv</a:t>
          </a:r>
          <a:endParaRPr lang="en-US" sz="2500" kern="1200" dirty="0"/>
        </a:p>
      </dsp:txBody>
      <dsp:txXfrm>
        <a:off x="4194806" y="5763602"/>
        <a:ext cx="1138845" cy="1138845"/>
      </dsp:txXfrm>
    </dsp:sp>
    <dsp:sp modelId="{9C7C3F4C-3C48-4640-B92A-2AFAB692FE30}">
      <dsp:nvSpPr>
        <dsp:cNvPr id="0" name=""/>
        <dsp:cNvSpPr/>
      </dsp:nvSpPr>
      <dsp:spPr>
        <a:xfrm>
          <a:off x="2385963" y="3555285"/>
          <a:ext cx="1610569" cy="1610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K‡g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© 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GKvMÖZv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2500" kern="1200" dirty="0"/>
        </a:p>
      </dsp:txBody>
      <dsp:txXfrm>
        <a:off x="2621825" y="3791147"/>
        <a:ext cx="1138845" cy="1138845"/>
      </dsp:txXfrm>
    </dsp:sp>
    <dsp:sp modelId="{F5429405-6615-4C7D-9972-6E4C543B85DE}">
      <dsp:nvSpPr>
        <dsp:cNvPr id="0" name=""/>
        <dsp:cNvSpPr/>
      </dsp:nvSpPr>
      <dsp:spPr>
        <a:xfrm>
          <a:off x="2947353" y="1095673"/>
          <a:ext cx="1610569" cy="16105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†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hvM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¨ †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bZ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…Z¡</a:t>
          </a:r>
          <a:endParaRPr lang="en-US" sz="2500" kern="1200" dirty="0"/>
        </a:p>
      </dsp:txBody>
      <dsp:txXfrm>
        <a:off x="3183215" y="1331535"/>
        <a:ext cx="1138845" cy="1138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D7FE-83AB-42ED-82CB-96641F51E80E}" type="datetimeFigureOut">
              <a:rPr lang="en-US" smtClean="0"/>
              <a:t>23-Jan-21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97399-005E-4A06-9652-EB54F11C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7399-005E-4A06-9652-EB54F11C04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0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1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97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4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56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7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0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5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23-Jan-21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4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23-Jan-21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5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01" y="601492"/>
            <a:ext cx="4610638" cy="9182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A_©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bxwZ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K¬v‡m</a:t>
            </a:r>
            <a:r>
              <a:rPr lang="en-US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2146" y="1351202"/>
            <a:ext cx="5718220" cy="1096899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89" y="2269417"/>
            <a:ext cx="5883680" cy="45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1114"/>
      </p:ext>
    </p:extLst>
  </p:cSld>
  <p:clrMapOvr>
    <a:masterClrMapping/>
  </p:clrMapOvr>
  <p:transition spd="slow">
    <p:fad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2875076"/>
              </p:ext>
            </p:extLst>
          </p:nvPr>
        </p:nvGraphicFramePr>
        <p:xfrm>
          <a:off x="140677" y="-281354"/>
          <a:ext cx="12051323" cy="713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50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2193" y="155030"/>
            <a:ext cx="732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FF00FF"/>
                </a:solidFill>
                <a:latin typeface="SutonnyMJ" pitchFamily="2" charset="0"/>
                <a:cs typeface="NikoshBAN" panose="02000000000000000000" pitchFamily="2" charset="0"/>
              </a:rPr>
              <a:t>msMV‡bi</a:t>
            </a:r>
            <a:r>
              <a:rPr lang="en-US" sz="6000" u="sng" dirty="0" smtClean="0">
                <a:solidFill>
                  <a:srgbClr val="FF00FF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FF00FF"/>
                </a:solidFill>
                <a:latin typeface="SutonnyMJ" pitchFamily="2" charset="0"/>
                <a:cs typeface="NikoshBAN" panose="02000000000000000000" pitchFamily="2" charset="0"/>
              </a:rPr>
              <a:t>Kvh©vejxt</a:t>
            </a:r>
            <a:endParaRPr lang="en-US" sz="6000" u="sng" dirty="0">
              <a:solidFill>
                <a:srgbClr val="FF00FF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161" y="1695136"/>
            <a:ext cx="300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1| </a:t>
            </a:r>
            <a:r>
              <a:rPr lang="en-US" sz="4000" dirty="0" err="1" smtClean="0">
                <a:latin typeface="SutonnyMJ" pitchFamily="2" charset="0"/>
              </a:rPr>
              <a:t>jÿ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wba©viY</a:t>
            </a:r>
            <a:endParaRPr lang="en-US" sz="4000" dirty="0" smtClean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160" y="2206320"/>
            <a:ext cx="370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2|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cwiKíbv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cÖbqb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160" y="2704845"/>
            <a:ext cx="393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3|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DcKiY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msMÖn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160" y="3228688"/>
            <a:ext cx="282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4| </a:t>
            </a:r>
            <a:r>
              <a:rPr lang="en-US" sz="4000" dirty="0" err="1" smtClean="0">
                <a:latin typeface="SutonnyMJ" pitchFamily="2" charset="0"/>
              </a:rPr>
              <a:t>ZË¡veavb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161" y="3701896"/>
            <a:ext cx="300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5|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162" y="4317449"/>
            <a:ext cx="300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6| </a:t>
            </a:r>
            <a:r>
              <a:rPr lang="en-US" sz="4000" dirty="0" err="1" smtClean="0">
                <a:latin typeface="SutonnyMJ" pitchFamily="2" charset="0"/>
              </a:rPr>
              <a:t>SzuwK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enb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1162" y="4840669"/>
            <a:ext cx="319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7|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evRviRvZKiY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31" y="1170693"/>
            <a:ext cx="6966160" cy="52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laser.wav"/>
          </p:stSnd>
        </p:sndAc>
      </p:transition>
    </mc:Choice>
    <mc:Fallback xmlns="">
      <p:transition spd="slow">
        <p:push dir="u"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9217" y="484386"/>
            <a:ext cx="642655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প্রকারভেদঃ</a:t>
            </a:r>
            <a:endParaRPr lang="en-US" sz="4400" dirty="0">
              <a:latin typeface="SutonnyMJ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1369" y="1652636"/>
            <a:ext cx="10347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3476" y="1652636"/>
            <a:ext cx="0" cy="36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158780" y="1652636"/>
            <a:ext cx="0" cy="37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2" y="2044022"/>
            <a:ext cx="32454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6068" y="2050139"/>
            <a:ext cx="351593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7824" y="2784000"/>
            <a:ext cx="8229600" cy="51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70831" y="3285279"/>
            <a:ext cx="113653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9503" y="3280981"/>
            <a:ext cx="284203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6161" y="3233863"/>
            <a:ext cx="153280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স্বায়ত্বশাসিত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0662" y="3266963"/>
            <a:ext cx="129094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9993" y="3270234"/>
            <a:ext cx="12260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এনজিও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37824" y="2825792"/>
            <a:ext cx="0" cy="44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76403" y="2838671"/>
            <a:ext cx="0" cy="44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66828" y="2825792"/>
            <a:ext cx="3822" cy="32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32210" y="2784000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467424" y="2784000"/>
            <a:ext cx="0" cy="4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0906003" y="2573359"/>
            <a:ext cx="24558" cy="1347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76552" y="1309061"/>
            <a:ext cx="0" cy="34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85830" y="2573359"/>
            <a:ext cx="0" cy="26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06712" y="3918396"/>
            <a:ext cx="4678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06712" y="3930086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9192825" y="3958189"/>
            <a:ext cx="4841" cy="3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1884762" y="3918396"/>
            <a:ext cx="0" cy="3130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56521" y="4275548"/>
            <a:ext cx="15869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91383" y="4273735"/>
            <a:ext cx="15869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05056" y="4275548"/>
            <a:ext cx="15869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423261" y="4273735"/>
            <a:ext cx="3722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146096" y="4273735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32601" y="4290151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423261" y="4296884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9941" y="4659175"/>
            <a:ext cx="158694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19634" y="4674763"/>
            <a:ext cx="158694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52624" y="4673845"/>
            <a:ext cx="158694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286773" y="5381731"/>
            <a:ext cx="2679" cy="293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10103" y="5662114"/>
            <a:ext cx="467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074126" y="5662114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410103" y="5674838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587907" y="6034560"/>
            <a:ext cx="22373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93139" y="6012698"/>
            <a:ext cx="24240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629217" y="3706782"/>
            <a:ext cx="0" cy="44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47872"/>
      </p:ext>
    </p:extLst>
  </p:cSld>
  <p:clrMapOvr>
    <a:masterClrMapping/>
  </p:clrMapOvr>
  <p:transition spd="slow">
    <p:fad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3" grpId="0" animBg="1"/>
      <p:bldP spid="54" grpId="0" animBg="1"/>
      <p:bldP spid="55" grpId="0" animBg="1"/>
      <p:bldP spid="66" grpId="0" animBg="1"/>
      <p:bldP spid="67" grpId="0" animBg="1"/>
      <p:bldP spid="68" grpId="0" build="p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003" y="374256"/>
            <a:ext cx="7766936" cy="1646302"/>
          </a:xfrm>
        </p:spPr>
        <p:txBody>
          <a:bodyPr anchor="ctr"/>
          <a:lstStyle/>
          <a:p>
            <a:pPr algn="ctr"/>
            <a:r>
              <a:rPr lang="en-US" dirty="0" err="1" smtClean="0">
                <a:latin typeface="SutonnyMJ" pitchFamily="2" charset="0"/>
              </a:rPr>
              <a:t>একক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কাজ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035" y="2423512"/>
            <a:ext cx="8194872" cy="86213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SutonnyMJ" pitchFamily="2" charset="0"/>
              </a:rPr>
              <a:t>  </a:t>
            </a:r>
            <a:r>
              <a:rPr lang="en-US" sz="4000" dirty="0" smtClean="0">
                <a:latin typeface="SutonnyMJ" pitchFamily="2" charset="0"/>
              </a:rPr>
              <a:t>1| </a:t>
            </a:r>
            <a:r>
              <a:rPr lang="en-US" sz="4000" dirty="0" err="1" smtClean="0">
                <a:latin typeface="SutonnyMJ" pitchFamily="2" charset="0"/>
              </a:rPr>
              <a:t>GKgvwjKvbv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Kviev‡ii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myweav</a:t>
            </a:r>
            <a:r>
              <a:rPr lang="en-US" sz="4000" dirty="0" smtClean="0">
                <a:latin typeface="SutonnyMJ" pitchFamily="2" charset="0"/>
              </a:rPr>
              <a:t>¸‡</a:t>
            </a:r>
            <a:r>
              <a:rPr lang="en-US" sz="4000" dirty="0" err="1" smtClean="0">
                <a:latin typeface="SutonnyMJ" pitchFamily="2" charset="0"/>
              </a:rPr>
              <a:t>jv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wjL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733" y="3413129"/>
            <a:ext cx="76716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2| </a:t>
            </a:r>
            <a:r>
              <a:rPr lang="en-US" sz="4000" dirty="0" err="1">
                <a:latin typeface="SutonnyMJ" pitchFamily="2" charset="0"/>
              </a:rPr>
              <a:t>Askx`vix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Kviev‡ii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Amyweav</a:t>
            </a:r>
            <a:r>
              <a:rPr lang="en-US" sz="4000" dirty="0">
                <a:latin typeface="SutonnyMJ" pitchFamily="2" charset="0"/>
              </a:rPr>
              <a:t>¸‡</a:t>
            </a:r>
            <a:r>
              <a:rPr lang="en-US" sz="4000" dirty="0" err="1">
                <a:latin typeface="SutonnyMJ" pitchFamily="2" charset="0"/>
              </a:rPr>
              <a:t>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wjL</a:t>
            </a:r>
            <a:endParaRPr lang="en-US" sz="4000" dirty="0">
              <a:latin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0154"/>
      </p:ext>
    </p:extLst>
  </p:cSld>
  <p:clrMapOvr>
    <a:masterClrMapping/>
  </p:clrMapOvr>
  <p:transition spd="slow">
    <p:fad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531" y="203774"/>
            <a:ext cx="7766936" cy="1646302"/>
          </a:xfrm>
        </p:spPr>
        <p:txBody>
          <a:bodyPr anchor="t"/>
          <a:lstStyle/>
          <a:p>
            <a:pPr algn="ctr"/>
            <a:r>
              <a:rPr lang="en-US" sz="8000" dirty="0" err="1" smtClean="0">
                <a:latin typeface="SutonnyMJ" pitchFamily="2" charset="0"/>
              </a:rPr>
              <a:t>g~j¨vqb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070" y="2121439"/>
            <a:ext cx="8123397" cy="334185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1|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msMVb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msMV‡bi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KvR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wU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KvR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ej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3|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gvwjKvbvi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wfwË‡Z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msMVb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KZ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cÖKvi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4|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wjwg‡UW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Kv¤úvbxi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gvwjK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KZRb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0007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2915871" cy="8585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577206"/>
            <a:ext cx="8596668" cy="15709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GKgvwjKvbv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Kvievi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Askx`vix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Kviev‡ii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utonnyMJ" pitchFamily="2" charset="0"/>
              </a:rPr>
              <a:t>g‡a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</a:rPr>
              <a:t>cv_©K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 Ki|</a:t>
            </a:r>
            <a:endParaRPr lang="en-US" sz="5400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541" y="265767"/>
            <a:ext cx="7766936" cy="1646302"/>
          </a:xfrm>
        </p:spPr>
        <p:txBody>
          <a:bodyPr anchor="t"/>
          <a:lstStyle/>
          <a:p>
            <a:pPr algn="ctr"/>
            <a:r>
              <a:rPr lang="en-US" sz="6600" dirty="0" err="1" smtClean="0">
                <a:solidFill>
                  <a:srgbClr val="66FF33"/>
                </a:solidFill>
                <a:latin typeface="SutonnyMJ" pitchFamily="2" charset="0"/>
              </a:rPr>
              <a:t>AvMvgx</a:t>
            </a:r>
            <a:r>
              <a:rPr lang="en-US" sz="6600" dirty="0" smtClean="0">
                <a:solidFill>
                  <a:srgbClr val="66FF33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66FF33"/>
                </a:solidFill>
                <a:latin typeface="SutonnyMJ" pitchFamily="2" charset="0"/>
              </a:rPr>
              <a:t>w`‡bi</a:t>
            </a:r>
            <a:r>
              <a:rPr lang="en-US" sz="6600" dirty="0" smtClean="0">
                <a:solidFill>
                  <a:srgbClr val="66FF33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66FF33"/>
                </a:solidFill>
                <a:latin typeface="SutonnyMJ" pitchFamily="2" charset="0"/>
              </a:rPr>
              <a:t>cvV</a:t>
            </a:r>
            <a:endParaRPr lang="en-US" sz="6600" dirty="0">
              <a:solidFill>
                <a:srgbClr val="66FF33"/>
              </a:solidFill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541" y="2826467"/>
            <a:ext cx="7766936" cy="10968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msMVb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wnmv‡e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GbwRIi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f‚wgKv</a:t>
            </a:r>
            <a:endParaRPr lang="en-US" sz="4000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31067" y="605306"/>
            <a:ext cx="8950816" cy="565382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6246" y="504852"/>
            <a:ext cx="7212169" cy="837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9376" y="3681984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MD.MASUM BILLAH</a:t>
            </a:r>
          </a:p>
          <a:p>
            <a:r>
              <a:rPr lang="en-US" sz="2800" dirty="0" smtClean="0"/>
              <a:t>LECTURE IN ECONOMICS</a:t>
            </a:r>
          </a:p>
          <a:p>
            <a:r>
              <a:rPr lang="en-US" sz="2800" dirty="0" smtClean="0"/>
              <a:t>BONARPARA GIRL’S HIGHSCHOOL &amp; COLLEGE</a:t>
            </a:r>
          </a:p>
          <a:p>
            <a:r>
              <a:rPr lang="en-US" sz="2800" dirty="0" smtClean="0"/>
              <a:t>PHONE: 01742334556</a:t>
            </a:r>
          </a:p>
          <a:p>
            <a:r>
              <a:rPr lang="en-US" sz="2800" dirty="0" smtClean="0"/>
              <a:t>Email:masumbillah4556@gmail.com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881727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50" y="1909970"/>
            <a:ext cx="5085976" cy="428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4" y="1909971"/>
            <a:ext cx="4607755" cy="4281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365" y="174258"/>
            <a:ext cx="93202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লো ভাল করে দেখ এবং আজকের পাঠ সম্পর্কে অনুমা</a:t>
            </a:r>
            <a:r>
              <a:rPr lang="en-US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3600" dirty="0">
              <a:ln>
                <a:solidFill>
                  <a:schemeClr val="accent4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6" y="252636"/>
            <a:ext cx="110806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লো ভাল করে দেখ এবং আজকের পাঠ সম্পর্কে অনুমা</a:t>
            </a:r>
            <a:r>
              <a:rPr lang="en-US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2800" dirty="0">
              <a:ln>
                <a:solidFill>
                  <a:schemeClr val="accent4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28" y="1008978"/>
            <a:ext cx="4822161" cy="3610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1" y="891362"/>
            <a:ext cx="4927157" cy="3228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7" y="4353338"/>
            <a:ext cx="3729464" cy="25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83237" y="489398"/>
            <a:ext cx="5932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AvR‡Ki</a:t>
            </a:r>
            <a:r>
              <a:rPr lang="en-US" sz="8000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167" y="3103808"/>
            <a:ext cx="7680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১ম পত্র</a:t>
            </a:r>
          </a:p>
          <a:p>
            <a:pPr algn="ctr"/>
            <a:r>
              <a:rPr lang="en-US" sz="540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  7g</a:t>
            </a:r>
            <a:r>
              <a:rPr lang="bn-IN" sz="54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msMVb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20174"/>
      </p:ext>
    </p:extLst>
  </p:cSld>
  <p:clrMapOvr>
    <a:masterClrMapping/>
  </p:clrMapOvr>
  <p:transition spd="med">
    <p:pull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105" y="386366"/>
            <a:ext cx="4981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039" y="2464225"/>
            <a:ext cx="88606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1|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msMV‡bi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aviYv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endParaRPr lang="bn-IN" sz="4800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039" y="3673032"/>
            <a:ext cx="892506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2|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msMVb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</a:rPr>
              <a:t>D‡`¨v³vi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Kvh©vejx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039" y="5087155"/>
            <a:ext cx="8860664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3|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wewfbœ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cÖKvi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msMV‡bi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</a:rPr>
              <a:t>ˆ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ewkó¨mg~n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9489"/>
      </p:ext>
    </p:extLst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984"/>
            <a:ext cx="12192000" cy="2696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Drcv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`‡bi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PZz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_©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Dcv`vb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n‡jv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msMVb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f‚wg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kÖg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g~ja‡bi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g‡a</a:t>
            </a:r>
            <a:r>
              <a:rPr lang="en-US" sz="4800" dirty="0" smtClean="0">
                <a:latin typeface="SutonnyMJ" pitchFamily="2" charset="0"/>
              </a:rPr>
              <a:t>¨ </a:t>
            </a:r>
            <a:r>
              <a:rPr lang="en-US" sz="4800" dirty="0" err="1" smtClean="0">
                <a:latin typeface="SutonnyMJ" pitchFamily="2" charset="0"/>
              </a:rPr>
              <a:t>mgš^q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mvab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KivB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msMV‡bi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KvR</a:t>
            </a:r>
            <a:r>
              <a:rPr lang="en-US" sz="4800" dirty="0" smtClean="0">
                <a:latin typeface="SutonnyMJ" pitchFamily="2" charset="0"/>
              </a:rPr>
              <a:t>| 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25780"/>
            <a:ext cx="12192000" cy="34579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Aa¨vcK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nvwbi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g‡Z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Ô‡Kv‡bv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mvaviY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</a:rPr>
              <a:t>D‡Ïk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</a:rPr>
              <a:t>ev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</a:rPr>
              <a:t>D‡Ïk¨mg~n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</a:rPr>
              <a:t> 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mvabK‡í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we‡klvwqZ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Dcv`v‡bi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g‡a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myôz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mgš^q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mvab‡K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msMVb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e‡jÕ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| </a:t>
            </a:r>
            <a:endParaRPr lang="en-US" sz="60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191" y="1120111"/>
            <a:ext cx="9030036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 err="1" smtClean="0">
                <a:solidFill>
                  <a:srgbClr val="C00000"/>
                </a:solidFill>
                <a:latin typeface="SutonnyMJ" pitchFamily="2" charset="0"/>
              </a:rPr>
              <a:t>msMV‡bi</a:t>
            </a:r>
            <a:r>
              <a:rPr lang="en-US" sz="4800" u="sng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u="sng" dirty="0" smtClean="0">
                <a:solidFill>
                  <a:srgbClr val="C00000"/>
                </a:solidFill>
                <a:latin typeface="SutonnyMJ" pitchFamily="2" charset="0"/>
              </a:rPr>
              <a:t>ˆ</a:t>
            </a:r>
            <a:r>
              <a:rPr lang="en-US" sz="4800" u="sng" dirty="0" err="1" smtClean="0">
                <a:solidFill>
                  <a:srgbClr val="C00000"/>
                </a:solidFill>
                <a:latin typeface="SutonnyMJ" pitchFamily="2" charset="0"/>
              </a:rPr>
              <a:t>ewkó</a:t>
            </a:r>
            <a:r>
              <a:rPr lang="en-US" sz="4800" u="sng" dirty="0" smtClean="0">
                <a:solidFill>
                  <a:srgbClr val="C00000"/>
                </a:solidFill>
                <a:latin typeface="SutonnyMJ" pitchFamily="2" charset="0"/>
              </a:rPr>
              <a:t>¨:</a:t>
            </a:r>
          </a:p>
          <a:p>
            <a:r>
              <a:rPr lang="en-US" sz="3600" dirty="0" smtClean="0">
                <a:latin typeface="SutonnyMJ" pitchFamily="2" charset="0"/>
              </a:rPr>
              <a:t>1.msMVb, </a:t>
            </a:r>
            <a:r>
              <a:rPr lang="en-US" sz="3600" dirty="0" err="1" smtClean="0">
                <a:latin typeface="SutonnyMJ" pitchFamily="2" charset="0"/>
              </a:rPr>
              <a:t>msMVK</a:t>
            </a:r>
            <a:r>
              <a:rPr lang="en-US" sz="3600" dirty="0" smtClean="0">
                <a:latin typeface="SutonnyMJ" pitchFamily="2" charset="0"/>
              </a:rPr>
              <a:t> I D‡`¨v³v  GK </a:t>
            </a:r>
            <a:r>
              <a:rPr lang="en-US" sz="3600" dirty="0" err="1" smtClean="0">
                <a:latin typeface="SutonnyMJ" pitchFamily="2" charset="0"/>
              </a:rPr>
              <a:t>cÖKvi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we‡kl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ai‡bi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kÖg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2.</a:t>
            </a:r>
            <a:r>
              <a:rPr lang="en-US" sz="3600" b="1" dirty="0" smtClean="0">
                <a:latin typeface="SutonnyMJ" pitchFamily="2" charset="0"/>
              </a:rPr>
              <a:t>RxešÍ </a:t>
            </a:r>
            <a:r>
              <a:rPr lang="en-US" sz="3600" b="1" dirty="0" err="1" smtClean="0">
                <a:latin typeface="SutonnyMJ" pitchFamily="2" charset="0"/>
              </a:rPr>
              <a:t>DcKiY</a:t>
            </a:r>
            <a:endParaRPr lang="en-US" sz="3600" b="1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3.</a:t>
            </a:r>
            <a:r>
              <a:rPr lang="en-US" sz="3600" b="1" dirty="0" smtClean="0">
                <a:latin typeface="SutonnyMJ" pitchFamily="2" charset="0"/>
              </a:rPr>
              <a:t>Drcv`bKvh© </a:t>
            </a:r>
            <a:r>
              <a:rPr lang="en-US" sz="3600" b="1" dirty="0" err="1" smtClean="0">
                <a:latin typeface="SutonnyMJ" pitchFamily="2" charset="0"/>
              </a:rPr>
              <a:t>cwiPvjbv</a:t>
            </a:r>
            <a:r>
              <a:rPr lang="en-US" sz="3600" b="1" dirty="0" smtClean="0">
                <a:latin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</a:rPr>
              <a:t>ZË¡veavb</a:t>
            </a:r>
            <a:r>
              <a:rPr lang="en-US" sz="3600" b="1" dirty="0" smtClean="0">
                <a:latin typeface="SutonnyMJ" pitchFamily="2" charset="0"/>
              </a:rPr>
              <a:t> </a:t>
            </a:r>
          </a:p>
          <a:p>
            <a:r>
              <a:rPr lang="en-US" sz="3600" dirty="0">
                <a:latin typeface="SutonnyMJ" pitchFamily="2" charset="0"/>
              </a:rPr>
              <a:t>4</a:t>
            </a:r>
            <a:r>
              <a:rPr lang="en-US" sz="3600" dirty="0" smtClean="0">
                <a:latin typeface="SutonnyMJ" pitchFamily="2" charset="0"/>
              </a:rPr>
              <a:t>.</a:t>
            </a:r>
            <a:r>
              <a:rPr lang="en-US" sz="3600" b="1" dirty="0" smtClean="0">
                <a:latin typeface="SutonnyMJ" pitchFamily="2" charset="0"/>
              </a:rPr>
              <a:t>gybvdv </a:t>
            </a:r>
            <a:r>
              <a:rPr lang="en-US" sz="3600" b="1" dirty="0" err="1" smtClean="0">
                <a:latin typeface="SutonnyMJ" pitchFamily="2" charset="0"/>
              </a:rPr>
              <a:t>AR©b</a:t>
            </a:r>
            <a:endParaRPr lang="en-US" sz="3600" b="1" dirty="0" smtClean="0">
              <a:latin typeface="SutonnyMJ" pitchFamily="2" charset="0"/>
            </a:endParaRPr>
          </a:p>
          <a:p>
            <a:r>
              <a:rPr lang="en-US" sz="3600" dirty="0">
                <a:latin typeface="SutonnyMJ" pitchFamily="2" charset="0"/>
              </a:rPr>
              <a:t>5</a:t>
            </a:r>
            <a:r>
              <a:rPr lang="en-US" sz="3600" dirty="0" smtClean="0">
                <a:latin typeface="SutonnyMJ" pitchFamily="2" charset="0"/>
              </a:rPr>
              <a:t>.</a:t>
            </a:r>
            <a:r>
              <a:rPr lang="en-US" sz="3600" b="1" dirty="0" smtClean="0">
                <a:latin typeface="SutonnyMJ" pitchFamily="2" charset="0"/>
              </a:rPr>
              <a:t>SuzwK </a:t>
            </a:r>
            <a:r>
              <a:rPr lang="en-US" sz="3600" b="1" dirty="0" err="1" smtClean="0">
                <a:latin typeface="SutonnyMJ" pitchFamily="2" charset="0"/>
              </a:rPr>
              <a:t>enb</a:t>
            </a:r>
            <a:endParaRPr lang="en-US" sz="3600" b="1" dirty="0" smtClean="0">
              <a:latin typeface="SutonnyMJ" pitchFamily="2" charset="0"/>
            </a:endParaRPr>
          </a:p>
          <a:p>
            <a:endParaRPr lang="en-US" dirty="0" smtClean="0">
              <a:solidFill>
                <a:srgbClr val="0070C0"/>
              </a:solidFill>
              <a:latin typeface="SutonnyMJ" pitchFamily="2" charset="0"/>
            </a:endParaRPr>
          </a:p>
          <a:p>
            <a:endParaRPr lang="en-US" dirty="0" smtClean="0">
              <a:solidFill>
                <a:srgbClr val="0070C0"/>
              </a:solidFill>
              <a:latin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6958" y="346388"/>
            <a:ext cx="8116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 err="1" smtClean="0">
                <a:solidFill>
                  <a:srgbClr val="0070C0"/>
                </a:solidFill>
                <a:latin typeface="SutonnyMJ" pitchFamily="2" charset="0"/>
              </a:rPr>
              <a:t>msMVK</a:t>
            </a:r>
            <a:r>
              <a:rPr lang="en-US" sz="4800" u="sng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Organiser</a:t>
            </a:r>
            <a:r>
              <a:rPr lang="en-US" sz="4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/Entrepreneur):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859" y="1332130"/>
            <a:ext cx="10986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Drcv</a:t>
            </a:r>
            <a:r>
              <a:rPr lang="en-US" sz="3600" dirty="0" smtClean="0">
                <a:latin typeface="SutonnyMJ" pitchFamily="2" charset="0"/>
              </a:rPr>
              <a:t>`‡bi </a:t>
            </a:r>
            <a:r>
              <a:rPr lang="en-US" sz="3600" dirty="0" err="1" smtClean="0">
                <a:latin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cÖ‡qvRbxq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Dcv`vb</a:t>
            </a:r>
            <a:r>
              <a:rPr lang="en-US" sz="3600" dirty="0" smtClean="0">
                <a:latin typeface="SutonnyMJ" pitchFamily="2" charset="0"/>
              </a:rPr>
              <a:t>¸‡</a:t>
            </a:r>
            <a:r>
              <a:rPr lang="en-US" sz="3600" dirty="0" err="1" smtClean="0">
                <a:latin typeface="SutonnyMJ" pitchFamily="2" charset="0"/>
              </a:rPr>
              <a:t>jv‡K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GKwÎZ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</a:rPr>
              <a:t>i‡K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cÖ‡qvRb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Abymv‡i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mva‡bi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†h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Zv‡K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msMVK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</a:rPr>
              <a:t> D‡`¨v³v </a:t>
            </a:r>
            <a:r>
              <a:rPr lang="en-US" sz="3600" dirty="0" err="1" smtClean="0">
                <a:latin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A_©</a:t>
            </a:r>
            <a:r>
              <a:rPr lang="en-US" sz="3600" dirty="0" err="1" smtClean="0">
                <a:latin typeface="SutonnyMJ" pitchFamily="2" charset="0"/>
              </a:rPr>
              <a:t>bxwZ‡Z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</a:rPr>
              <a:t>  `ªe¨ †</a:t>
            </a:r>
            <a:r>
              <a:rPr lang="en-US" sz="3600" dirty="0" err="1" smtClean="0">
                <a:latin typeface="SutonnyMJ" pitchFamily="2" charset="0"/>
              </a:rPr>
              <a:t>Kv_vq</a:t>
            </a:r>
            <a:r>
              <a:rPr lang="en-US" sz="3600" dirty="0" smtClean="0">
                <a:latin typeface="SutonnyMJ" pitchFamily="2" charset="0"/>
              </a:rPr>
              <a:t> , </a:t>
            </a:r>
            <a:r>
              <a:rPr lang="en-US" sz="3600" dirty="0" err="1" smtClean="0">
                <a:latin typeface="SutonnyMJ" pitchFamily="2" charset="0"/>
              </a:rPr>
              <a:t>Kxfv‡e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cwigvY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Drcvw`Z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n‡e</a:t>
            </a:r>
            <a:r>
              <a:rPr lang="en-US" sz="3600" dirty="0" smtClean="0">
                <a:latin typeface="SutonnyMJ" pitchFamily="2" charset="0"/>
              </a:rPr>
              <a:t> G </a:t>
            </a:r>
            <a:r>
              <a:rPr lang="en-US" sz="3600" dirty="0" err="1" smtClean="0">
                <a:latin typeface="SutonnyMJ" pitchFamily="2" charset="0"/>
              </a:rPr>
              <a:t>cwiKíbv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whwb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cÖYqb</a:t>
            </a:r>
            <a:r>
              <a:rPr lang="en-US" sz="3600" dirty="0" smtClean="0">
                <a:latin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</a:rPr>
              <a:t>ev¯Íevqb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Ki‡b</a:t>
            </a:r>
            <a:r>
              <a:rPr lang="en-US" sz="3600" dirty="0" smtClean="0">
                <a:latin typeface="SutonnyMJ" pitchFamily="2" charset="0"/>
              </a:rPr>
              <a:t> , </a:t>
            </a:r>
            <a:r>
              <a:rPr lang="en-US" sz="3600" dirty="0" err="1" smtClean="0">
                <a:latin typeface="SutonnyMJ" pitchFamily="2" charset="0"/>
              </a:rPr>
              <a:t>Zv‡K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msMVK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</a:rPr>
              <a:t> D‡`¨v³v </a:t>
            </a:r>
            <a:r>
              <a:rPr lang="en-US" sz="3600" dirty="0" err="1" smtClean="0">
                <a:latin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01859" y="4602415"/>
            <a:ext cx="1010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Aa¨vcK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gvk©vj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msMV</a:t>
            </a:r>
            <a:r>
              <a:rPr lang="en-US" sz="3600" dirty="0" err="1">
                <a:latin typeface="SutonnyMJ" pitchFamily="2" charset="0"/>
              </a:rPr>
              <a:t>K</a:t>
            </a:r>
            <a:r>
              <a:rPr lang="en-US" sz="3600" dirty="0" err="1" smtClean="0">
                <a:latin typeface="SutonnyMJ" pitchFamily="2" charset="0"/>
              </a:rPr>
              <a:t>†K</a:t>
            </a:r>
            <a:r>
              <a:rPr lang="en-US" sz="3600" dirty="0" smtClean="0">
                <a:latin typeface="SutonnyMJ" pitchFamily="2" charset="0"/>
              </a:rPr>
              <a:t>  Ô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 of the industry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Õ </a:t>
            </a:r>
            <a:r>
              <a:rPr lang="en-US" sz="3600" dirty="0" err="1" smtClean="0">
                <a:latin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AwfwnZ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K‡ib</a:t>
            </a:r>
            <a:r>
              <a:rPr lang="en-US" sz="3600" dirty="0" smtClean="0">
                <a:latin typeface="SutonnyMJ" pitchFamily="2" charset="0"/>
              </a:rPr>
              <a:t> |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43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1107</TotalTime>
  <Words>409</Words>
  <Application>Microsoft Office PowerPoint</Application>
  <PresentationFormat>Widescreen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Times New Roman</vt:lpstr>
      <vt:lpstr>Trebuchet MS</vt:lpstr>
      <vt:lpstr>Wingdings 3</vt:lpstr>
      <vt:lpstr>Facet</vt:lpstr>
      <vt:lpstr> A_©bxwZ K¬v‡m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g~j¨vqb</vt:lpstr>
      <vt:lpstr>বাড়ির কাজ</vt:lpstr>
      <vt:lpstr>AvMvgx w`‡bi cvV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RASEL</dc:creator>
  <cp:lastModifiedBy>MASUM BILLAH</cp:lastModifiedBy>
  <cp:revision>181</cp:revision>
  <dcterms:created xsi:type="dcterms:W3CDTF">2017-10-15T16:17:25Z</dcterms:created>
  <dcterms:modified xsi:type="dcterms:W3CDTF">2021-01-23T03:35:39Z</dcterms:modified>
</cp:coreProperties>
</file>