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610600" cy="1295399"/>
          </a:xfr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6962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ফুল-০৭.jpg"/>
          <p:cNvPicPr>
            <a:picLocks noChangeAspect="1"/>
          </p:cNvPicPr>
          <p:nvPr/>
        </p:nvPicPr>
        <p:blipFill>
          <a:blip r:embed="rId3"/>
          <a:srcRect t="25107"/>
          <a:stretch>
            <a:fillRect/>
          </a:stretch>
        </p:blipFill>
        <p:spPr>
          <a:xfrm>
            <a:off x="304800" y="1676400"/>
            <a:ext cx="8458200" cy="4648200"/>
          </a:xfrm>
          <a:prstGeom prst="rect">
            <a:avLst/>
          </a:prstGeom>
          <a:ln w="57150">
            <a:solidFill>
              <a:srgbClr val="FFFF0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21_095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1417638"/>
          </a:xfrm>
          <a:solidFill>
            <a:srgbClr val="FFFF00"/>
          </a:solidFill>
          <a:ln w="7620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5562600" cy="533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০৬ । 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বিডিপি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মহানগর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ছবি - জাহাঙ্গীর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1828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 descr="কান-১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105400"/>
            <a:ext cx="3657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1905000"/>
            <a:ext cx="3581400" cy="3200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। </a:t>
            </a: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বিডিপি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মহানগর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2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কান-০২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48125" cy="5410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 descr="গলা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47800"/>
            <a:ext cx="5029200" cy="5410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ঘো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57912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কান-১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3352800" cy="5562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##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৳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প্রতিবিধান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0"/>
            <a:ext cx="2667000" cy="1295400"/>
          </a:xfr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04800"/>
            <a:ext cx="6400800" cy="7162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***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নাক-গলা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নাক-গলা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সম্যক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অতীব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***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,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নাক-গলায়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***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প্রতিবিধান</a:t>
            </a:r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রোগিকে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হেলান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শুঁয়াতে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 algn="ctr">
              <a:buAutoNum type="arabicParenR"/>
            </a:pP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রোগিকে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  <a:p>
            <a:pPr marL="342900" indent="-342900" algn="ctr">
              <a:buAutoNum type="arabicParenR"/>
            </a:pP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হাল্কাভাবে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 algn="ctr">
              <a:buAutoNum type="arabicParenR"/>
            </a:pP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সরানো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।  </a:t>
            </a:r>
          </a:p>
          <a:p>
            <a:pPr marL="342900" indent="-342900" algn="ctr">
              <a:buAutoNum type="arabicParenR"/>
            </a:pP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লাগালে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বণধ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342900" indent="-342900" algn="ctr"/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342900" indent="-342900" algn="ctr">
              <a:buAutoNum type="arabicParenR"/>
            </a:pPr>
            <a:endParaRPr lang="en-US" dirty="0"/>
          </a:p>
        </p:txBody>
      </p:sp>
      <p:pic>
        <p:nvPicPr>
          <p:cNvPr id="4" name="Picture 3" descr="মুখমণ্ড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95400"/>
            <a:ext cx="2819400" cy="3048000"/>
          </a:xfrm>
          <a:prstGeom prst="rect">
            <a:avLst/>
          </a:prstGeom>
        </p:spPr>
      </p:pic>
      <p:pic>
        <p:nvPicPr>
          <p:cNvPr id="5" name="Picture 4" descr="R2RE2xIuYo4BYDWnHyNhlGR8uo1X8LEXlXRUsUn7.jpeg"/>
          <p:cNvPicPr>
            <a:picLocks noChangeAspect="1"/>
          </p:cNvPicPr>
          <p:nvPr/>
        </p:nvPicPr>
        <p:blipFill>
          <a:blip r:embed="rId4"/>
          <a:srcRect b="63415"/>
          <a:stretch>
            <a:fillRect/>
          </a:stretch>
        </p:blipFill>
        <p:spPr>
          <a:xfrm>
            <a:off x="6400800" y="4343400"/>
            <a:ext cx="2743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  <a:ln w="57150">
            <a:solidFill>
              <a:schemeClr val="tx1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5638800" cy="571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, 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বোঝিয়ে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ুখ-০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3505200" cy="5715000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5029200" cy="5867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 smtClean="0">
                <a:solidFill>
                  <a:schemeClr val="tx1"/>
                </a:solidFill>
              </a:rPr>
              <a:t>ক)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কান</a:t>
            </a:r>
            <a:r>
              <a:rPr lang="en-US" sz="5400" b="1" i="1" dirty="0" smtClean="0">
                <a:solidFill>
                  <a:schemeClr val="tx1"/>
                </a:solidFill>
              </a:rPr>
              <a:t>  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থেকে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কেনো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রক্ত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ঝড়ে</a:t>
            </a:r>
            <a:r>
              <a:rPr lang="en-US" sz="5400" b="1" i="1" dirty="0" smtClean="0">
                <a:solidFill>
                  <a:schemeClr val="tx1"/>
                </a:solidFill>
              </a:rPr>
              <a:t> 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5400" b="1" i="1" dirty="0" smtClean="0">
                <a:solidFill>
                  <a:schemeClr val="tx1"/>
                </a:solidFill>
              </a:rPr>
              <a:t>  ?  </a:t>
            </a:r>
          </a:p>
          <a:p>
            <a:r>
              <a:rPr lang="en-US" sz="5400" b="1" i="1" dirty="0" smtClean="0">
                <a:solidFill>
                  <a:schemeClr val="tx1"/>
                </a:solidFill>
              </a:rPr>
              <a:t>খ)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গলায়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কেনো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ঘা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হয়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5400" b="1" i="1" dirty="0" smtClean="0">
                <a:solidFill>
                  <a:schemeClr val="tx1"/>
                </a:solidFill>
              </a:rPr>
              <a:t>  ?     </a:t>
            </a:r>
          </a:p>
          <a:p>
            <a:r>
              <a:rPr lang="en-US" sz="5400" b="1" i="1" dirty="0" smtClean="0">
                <a:solidFill>
                  <a:schemeClr val="tx1"/>
                </a:solidFill>
              </a:rPr>
              <a:t>গ)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কান</a:t>
            </a:r>
            <a:r>
              <a:rPr lang="en-US" sz="5400" b="1" i="1" dirty="0" smtClean="0">
                <a:solidFill>
                  <a:schemeClr val="tx1"/>
                </a:solidFill>
              </a:rPr>
              <a:t>  -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গলা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এর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গুরুত্ব</a:t>
            </a:r>
            <a:r>
              <a:rPr lang="en-US" sz="5400" b="1" i="1" dirty="0" smtClean="0">
                <a:solidFill>
                  <a:schemeClr val="tx1"/>
                </a:solidFill>
              </a:rPr>
              <a:t> 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5400" b="1" i="1" dirty="0" smtClean="0">
                <a:solidFill>
                  <a:schemeClr val="tx1"/>
                </a:solidFill>
              </a:rPr>
              <a:t>  ?  </a:t>
            </a:r>
            <a:r>
              <a:rPr lang="en-US" b="1" i="1" dirty="0" smtClean="0"/>
              <a:t>  </a:t>
            </a:r>
            <a:endParaRPr lang="en-US" b="1" i="1" dirty="0"/>
          </a:p>
        </p:txBody>
      </p:sp>
      <p:pic>
        <p:nvPicPr>
          <p:cNvPr id="4" name="Picture 3" descr="মুখমণ্ড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90600"/>
            <a:ext cx="4114800" cy="3657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ball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724400"/>
            <a:ext cx="4114800" cy="2133600"/>
          </a:xfrm>
          <a:prstGeom prst="rect">
            <a:avLst/>
          </a:prstGeom>
          <a:ln w="57150">
            <a:solidFill>
              <a:srgbClr val="FFFF0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4876800" cy="56388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lain" startAt="152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০৬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প্রতিবিধান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দুরঘটনা-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9200"/>
            <a:ext cx="4267200" cy="5638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শুভেচ্ছা </vt:lpstr>
      <vt:lpstr>পরিচিতি </vt:lpstr>
      <vt:lpstr>নিচের ছবিতে কি কি সমস্যা ? </vt:lpstr>
      <vt:lpstr>পাঠ ঘো  </vt:lpstr>
      <vt:lpstr>শিখনফল  </vt:lpstr>
      <vt:lpstr>আলোচনা </vt:lpstr>
      <vt:lpstr>মূল্যায়ন </vt:lpstr>
      <vt:lpstr>দলীয় কাজ  </vt:lpstr>
      <vt:lpstr>বাড়ির কাজ </vt:lpstr>
      <vt:lpstr>ধন্যবাদ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RAFAT COMPUTER</dc:creator>
  <cp:lastModifiedBy>RAFAT COMPUTER</cp:lastModifiedBy>
  <cp:revision>53</cp:revision>
  <dcterms:created xsi:type="dcterms:W3CDTF">2006-08-16T00:00:00Z</dcterms:created>
  <dcterms:modified xsi:type="dcterms:W3CDTF">2021-01-21T07:19:34Z</dcterms:modified>
</cp:coreProperties>
</file>