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68" r:id="rId14"/>
    <p:sldId id="269" r:id="rId15"/>
    <p:sldId id="270" r:id="rId16"/>
    <p:sldId id="279" r:id="rId17"/>
    <p:sldId id="281" r:id="rId18"/>
    <p:sldId id="282" r:id="rId19"/>
    <p:sldId id="283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80D2A-15F6-45C4-B5B8-EA37DF860B2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931E21-B2D9-4657-B0B5-84335F93073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ওপুষ্টি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45CB89-921A-42B3-8222-7535D7CEE325}" type="parTrans" cxnId="{A94B32C9-DF9C-42C1-AE61-23D020938CEC}">
      <dgm:prSet/>
      <dgm:spPr/>
      <dgm:t>
        <a:bodyPr/>
        <a:lstStyle/>
        <a:p>
          <a:endParaRPr lang="en-US"/>
        </a:p>
      </dgm:t>
    </dgm:pt>
    <dgm:pt modelId="{71BF6E1D-09F2-4B08-BD8F-DA27EB0D30F5}" type="sibTrans" cxnId="{A94B32C9-DF9C-42C1-AE61-23D020938CEC}">
      <dgm:prSet/>
      <dgm:spPr/>
      <dgm:t>
        <a:bodyPr/>
        <a:lstStyle/>
        <a:p>
          <a:endParaRPr lang="en-US"/>
        </a:p>
      </dgm:t>
    </dgm:pt>
    <dgm:pt modelId="{0A036320-1E82-425E-8C4F-71AA1E43DFC9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ধান</a:t>
          </a:r>
          <a:endParaRPr lang="en-US" dirty="0"/>
        </a:p>
      </dgm:t>
    </dgm:pt>
    <dgm:pt modelId="{F95284F7-36A7-46C1-B4B4-0FD0CB7C45C9}" type="parTrans" cxnId="{B8785783-47C5-4051-8220-FA931D0072C1}">
      <dgm:prSet/>
      <dgm:spPr/>
      <dgm:t>
        <a:bodyPr/>
        <a:lstStyle/>
        <a:p>
          <a:endParaRPr lang="en-US"/>
        </a:p>
      </dgm:t>
    </dgm:pt>
    <dgm:pt modelId="{5011198B-2C67-4F95-94FB-A3DDCDB53DC4}" type="sibTrans" cxnId="{B8785783-47C5-4051-8220-FA931D0072C1}">
      <dgm:prSet/>
      <dgm:spPr/>
      <dgm:t>
        <a:bodyPr/>
        <a:lstStyle/>
        <a:p>
          <a:endParaRPr lang="en-US"/>
        </a:p>
      </dgm:t>
    </dgm:pt>
    <dgm:pt modelId="{260FFF9D-0720-40E1-B963-29CD483CA197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গম</a:t>
          </a:r>
          <a:endParaRPr lang="en-US" dirty="0"/>
        </a:p>
      </dgm:t>
    </dgm:pt>
    <dgm:pt modelId="{E4C4D62F-DAEC-4329-B29B-744D1664E0B9}" type="parTrans" cxnId="{2BEB1688-D999-4A7D-BAD6-1B5689A51A1E}">
      <dgm:prSet/>
      <dgm:spPr/>
      <dgm:t>
        <a:bodyPr/>
        <a:lstStyle/>
        <a:p>
          <a:endParaRPr lang="en-US"/>
        </a:p>
      </dgm:t>
    </dgm:pt>
    <dgm:pt modelId="{D85EEFFE-4C88-4E86-8159-20FF289703F0}" type="sibTrans" cxnId="{2BEB1688-D999-4A7D-BAD6-1B5689A51A1E}">
      <dgm:prSet/>
      <dgm:spPr/>
      <dgm:t>
        <a:bodyPr/>
        <a:lstStyle/>
        <a:p>
          <a:endParaRPr lang="en-US"/>
        </a:p>
      </dgm:t>
    </dgm:pt>
    <dgm:pt modelId="{01346A9C-AA27-4280-A913-7D7A40E13645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ভুট্টা</a:t>
          </a:r>
          <a:endParaRPr lang="en-US" dirty="0"/>
        </a:p>
      </dgm:t>
    </dgm:pt>
    <dgm:pt modelId="{CD35D89B-271F-4505-93B6-D834E7C0CE11}" type="parTrans" cxnId="{550FF815-3A5C-46AD-9137-7812AB2B671B}">
      <dgm:prSet/>
      <dgm:spPr/>
      <dgm:t>
        <a:bodyPr/>
        <a:lstStyle/>
        <a:p>
          <a:endParaRPr lang="en-US"/>
        </a:p>
      </dgm:t>
    </dgm:pt>
    <dgm:pt modelId="{B4AC3998-25C1-4F18-AD78-743A5B193F30}" type="sibTrans" cxnId="{550FF815-3A5C-46AD-9137-7812AB2B671B}">
      <dgm:prSet/>
      <dgm:spPr/>
      <dgm:t>
        <a:bodyPr/>
        <a:lstStyle/>
        <a:p>
          <a:endParaRPr lang="en-US"/>
        </a:p>
      </dgm:t>
    </dgm:pt>
    <dgm:pt modelId="{F6ABC298-6FB2-4B96-AF54-9D5933049777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শাক-সবজি</a:t>
          </a:r>
          <a:endParaRPr lang="en-US" dirty="0"/>
        </a:p>
      </dgm:t>
    </dgm:pt>
    <dgm:pt modelId="{04A26B5B-C5C0-40C0-AEB8-E9340CC373BA}" type="parTrans" cxnId="{F43DC5F7-DAA4-485C-86E1-F24A5DAA452E}">
      <dgm:prSet/>
      <dgm:spPr/>
      <dgm:t>
        <a:bodyPr/>
        <a:lstStyle/>
        <a:p>
          <a:endParaRPr lang="en-US"/>
        </a:p>
      </dgm:t>
    </dgm:pt>
    <dgm:pt modelId="{F3F1D857-E772-4295-A9EF-DE837CE58D4F}" type="sibTrans" cxnId="{F43DC5F7-DAA4-485C-86E1-F24A5DAA452E}">
      <dgm:prSet/>
      <dgm:spPr/>
      <dgm:t>
        <a:bodyPr/>
        <a:lstStyle/>
        <a:p>
          <a:endParaRPr lang="en-US"/>
        </a:p>
      </dgm:t>
    </dgm:pt>
    <dgm:pt modelId="{B25B65C5-9798-4FD8-A058-40534187EB86}">
      <dgm:prSet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ফল-ফলাদি</a:t>
          </a:r>
          <a:endParaRPr lang="en-US" dirty="0"/>
        </a:p>
      </dgm:t>
    </dgm:pt>
    <dgm:pt modelId="{7887C986-B369-4618-AF4B-343250A7E360}" type="parTrans" cxnId="{5A0CFA9D-1C66-4863-81BF-9ACBD3ADC3D8}">
      <dgm:prSet/>
      <dgm:spPr/>
      <dgm:t>
        <a:bodyPr/>
        <a:lstStyle/>
        <a:p>
          <a:endParaRPr lang="en-US"/>
        </a:p>
      </dgm:t>
    </dgm:pt>
    <dgm:pt modelId="{70DAB3A0-B316-4AA5-9542-086B882E9404}" type="sibTrans" cxnId="{5A0CFA9D-1C66-4863-81BF-9ACBD3ADC3D8}">
      <dgm:prSet/>
      <dgm:spPr/>
      <dgm:t>
        <a:bodyPr/>
        <a:lstStyle/>
        <a:p>
          <a:endParaRPr lang="en-US"/>
        </a:p>
      </dgm:t>
    </dgm:pt>
    <dgm:pt modelId="{87177CEA-7E0F-4E42-AF8B-E080EAF0C245}" type="pres">
      <dgm:prSet presAssocID="{5CA80D2A-15F6-45C4-B5B8-EA37DF860B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B1AFE3-6CC5-4AAF-B1A6-DAEFDD224C06}" type="pres">
      <dgm:prSet presAssocID="{31931E21-B2D9-4657-B0B5-84335F930732}" presName="centerShape" presStyleLbl="node0" presStyleIdx="0" presStyleCnt="1" custScaleX="95734" custScaleY="102556" custLinFactNeighborX="32" custLinFactNeighborY="6836"/>
      <dgm:spPr/>
      <dgm:t>
        <a:bodyPr/>
        <a:lstStyle/>
        <a:p>
          <a:endParaRPr lang="en-US"/>
        </a:p>
      </dgm:t>
    </dgm:pt>
    <dgm:pt modelId="{0694A500-3F14-4F6E-98E1-9CE0806D0FFC}" type="pres">
      <dgm:prSet presAssocID="{F95284F7-36A7-46C1-B4B4-0FD0CB7C45C9}" presName="Name9" presStyleLbl="parChTrans1D2" presStyleIdx="0" presStyleCnt="5"/>
      <dgm:spPr/>
      <dgm:t>
        <a:bodyPr/>
        <a:lstStyle/>
        <a:p>
          <a:endParaRPr lang="en-US"/>
        </a:p>
      </dgm:t>
    </dgm:pt>
    <dgm:pt modelId="{5B2EC085-8512-40BD-88B3-3A559C3DF57D}" type="pres">
      <dgm:prSet presAssocID="{F95284F7-36A7-46C1-B4B4-0FD0CB7C45C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50F7270-3901-429C-B1BC-54D338C83B12}" type="pres">
      <dgm:prSet presAssocID="{0A036320-1E82-425E-8C4F-71AA1E43DFC9}" presName="node" presStyleLbl="node1" presStyleIdx="0" presStyleCnt="5" custScaleX="207282" custScaleY="115530" custRadScaleRad="125731" custRadScaleInc="-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39489-BF49-4A90-A233-07B13217F4FD}" type="pres">
      <dgm:prSet presAssocID="{E4C4D62F-DAEC-4329-B29B-744D1664E0B9}" presName="Name9" presStyleLbl="parChTrans1D2" presStyleIdx="1" presStyleCnt="5"/>
      <dgm:spPr/>
      <dgm:t>
        <a:bodyPr/>
        <a:lstStyle/>
        <a:p>
          <a:endParaRPr lang="en-US"/>
        </a:p>
      </dgm:t>
    </dgm:pt>
    <dgm:pt modelId="{B4BF9E4E-99D4-4ADA-A8A1-D165A141C2A2}" type="pres">
      <dgm:prSet presAssocID="{E4C4D62F-DAEC-4329-B29B-744D1664E0B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DDDE2C5-EFEE-4565-991F-10366F767FFC}" type="pres">
      <dgm:prSet presAssocID="{260FFF9D-0720-40E1-B963-29CD483CA197}" presName="node" presStyleLbl="node1" presStyleIdx="1" presStyleCnt="5" custScaleX="196387" custScaleY="131241" custRadScaleRad="161829" custRadScaleInc="16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B40AB-0050-4844-8688-2C76DAB493AB}" type="pres">
      <dgm:prSet presAssocID="{7887C986-B369-4618-AF4B-343250A7E360}" presName="Name9" presStyleLbl="parChTrans1D2" presStyleIdx="2" presStyleCnt="5"/>
      <dgm:spPr/>
      <dgm:t>
        <a:bodyPr/>
        <a:lstStyle/>
        <a:p>
          <a:endParaRPr lang="en-US"/>
        </a:p>
      </dgm:t>
    </dgm:pt>
    <dgm:pt modelId="{ADE1710A-CCE3-4C59-97EE-166CDDC247A1}" type="pres">
      <dgm:prSet presAssocID="{7887C986-B369-4618-AF4B-343250A7E36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C20AE0D-9AD5-435B-9A7B-ED7A676C11D2}" type="pres">
      <dgm:prSet presAssocID="{B25B65C5-9798-4FD8-A058-40534187EB86}" presName="node" presStyleLbl="node1" presStyleIdx="2" presStyleCnt="5" custScaleX="221795" custScaleY="119001" custRadScaleRad="140119" custRadScaleInc="255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611BD-11E9-4A5A-84EB-DA0A4F2492E9}" type="pres">
      <dgm:prSet presAssocID="{CD35D89B-271F-4505-93B6-D834E7C0CE11}" presName="Name9" presStyleLbl="parChTrans1D2" presStyleIdx="3" presStyleCnt="5"/>
      <dgm:spPr/>
      <dgm:t>
        <a:bodyPr/>
        <a:lstStyle/>
        <a:p>
          <a:endParaRPr lang="en-US"/>
        </a:p>
      </dgm:t>
    </dgm:pt>
    <dgm:pt modelId="{D2438B47-1911-434E-8B78-539758432680}" type="pres">
      <dgm:prSet presAssocID="{CD35D89B-271F-4505-93B6-D834E7C0CE11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8BB40F1-16CF-480D-B617-87475A75A2D4}" type="pres">
      <dgm:prSet presAssocID="{01346A9C-AA27-4280-A913-7D7A40E13645}" presName="node" presStyleLbl="node1" presStyleIdx="3" presStyleCnt="5" custScaleX="221114" custScaleY="116348" custRadScaleRad="159558" custRadScaleInc="-272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A147E-69BD-46A5-B982-A4A17CDB8F6E}" type="pres">
      <dgm:prSet presAssocID="{04A26B5B-C5C0-40C0-AEB8-E9340CC373BA}" presName="Name9" presStyleLbl="parChTrans1D2" presStyleIdx="4" presStyleCnt="5"/>
      <dgm:spPr/>
      <dgm:t>
        <a:bodyPr/>
        <a:lstStyle/>
        <a:p>
          <a:endParaRPr lang="en-US"/>
        </a:p>
      </dgm:t>
    </dgm:pt>
    <dgm:pt modelId="{3215FE54-7034-4083-A6B0-0474B97FC7DF}" type="pres">
      <dgm:prSet presAssocID="{04A26B5B-C5C0-40C0-AEB8-E9340CC373B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32F2225-8986-4533-8F6B-F640FDE8C2C9}" type="pres">
      <dgm:prSet presAssocID="{F6ABC298-6FB2-4B96-AF54-9D5933049777}" presName="node" presStyleLbl="node1" presStyleIdx="4" presStyleCnt="5" custScaleX="209347" custScaleY="130970" custRadScaleRad="140250" custRadScaleInc="-27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EB1688-D999-4A7D-BAD6-1B5689A51A1E}" srcId="{31931E21-B2D9-4657-B0B5-84335F930732}" destId="{260FFF9D-0720-40E1-B963-29CD483CA197}" srcOrd="1" destOrd="0" parTransId="{E4C4D62F-DAEC-4329-B29B-744D1664E0B9}" sibTransId="{D85EEFFE-4C88-4E86-8159-20FF289703F0}"/>
    <dgm:cxn modelId="{F86A13B5-F3B6-4200-A94A-8EEE9D449A4C}" type="presOf" srcId="{F95284F7-36A7-46C1-B4B4-0FD0CB7C45C9}" destId="{0694A500-3F14-4F6E-98E1-9CE0806D0FFC}" srcOrd="0" destOrd="0" presId="urn:microsoft.com/office/officeart/2005/8/layout/radial1"/>
    <dgm:cxn modelId="{635DC631-8858-4649-9ED3-A0B65A6ABF84}" type="presOf" srcId="{E4C4D62F-DAEC-4329-B29B-744D1664E0B9}" destId="{B4BF9E4E-99D4-4ADA-A8A1-D165A141C2A2}" srcOrd="1" destOrd="0" presId="urn:microsoft.com/office/officeart/2005/8/layout/radial1"/>
    <dgm:cxn modelId="{AE0FECDD-6152-42B7-B94D-8D0A80A75F63}" type="presOf" srcId="{CD35D89B-271F-4505-93B6-D834E7C0CE11}" destId="{100611BD-11E9-4A5A-84EB-DA0A4F2492E9}" srcOrd="0" destOrd="0" presId="urn:microsoft.com/office/officeart/2005/8/layout/radial1"/>
    <dgm:cxn modelId="{1AB133AE-5211-42AA-BA2D-2F6EFA330FFD}" type="presOf" srcId="{CD35D89B-271F-4505-93B6-D834E7C0CE11}" destId="{D2438B47-1911-434E-8B78-539758432680}" srcOrd="1" destOrd="0" presId="urn:microsoft.com/office/officeart/2005/8/layout/radial1"/>
    <dgm:cxn modelId="{E8F6EC46-C70B-46D1-8C5A-456CFAD17FB0}" type="presOf" srcId="{0A036320-1E82-425E-8C4F-71AA1E43DFC9}" destId="{950F7270-3901-429C-B1BC-54D338C83B12}" srcOrd="0" destOrd="0" presId="urn:microsoft.com/office/officeart/2005/8/layout/radial1"/>
    <dgm:cxn modelId="{97B8D5B8-F970-4A65-8270-46DC799EE55F}" type="presOf" srcId="{260FFF9D-0720-40E1-B963-29CD483CA197}" destId="{4DDDE2C5-EFEE-4565-991F-10366F767FFC}" srcOrd="0" destOrd="0" presId="urn:microsoft.com/office/officeart/2005/8/layout/radial1"/>
    <dgm:cxn modelId="{5A0CFA9D-1C66-4863-81BF-9ACBD3ADC3D8}" srcId="{31931E21-B2D9-4657-B0B5-84335F930732}" destId="{B25B65C5-9798-4FD8-A058-40534187EB86}" srcOrd="2" destOrd="0" parTransId="{7887C986-B369-4618-AF4B-343250A7E360}" sibTransId="{70DAB3A0-B316-4AA5-9542-086B882E9404}"/>
    <dgm:cxn modelId="{EBEACE55-B74A-4A49-ABEA-F5C4CF783103}" type="presOf" srcId="{F95284F7-36A7-46C1-B4B4-0FD0CB7C45C9}" destId="{5B2EC085-8512-40BD-88B3-3A559C3DF57D}" srcOrd="1" destOrd="0" presId="urn:microsoft.com/office/officeart/2005/8/layout/radial1"/>
    <dgm:cxn modelId="{FC26AEFE-C45B-4C32-89DD-43CF9A5844DB}" type="presOf" srcId="{7887C986-B369-4618-AF4B-343250A7E360}" destId="{E59B40AB-0050-4844-8688-2C76DAB493AB}" srcOrd="0" destOrd="0" presId="urn:microsoft.com/office/officeart/2005/8/layout/radial1"/>
    <dgm:cxn modelId="{550FF815-3A5C-46AD-9137-7812AB2B671B}" srcId="{31931E21-B2D9-4657-B0B5-84335F930732}" destId="{01346A9C-AA27-4280-A913-7D7A40E13645}" srcOrd="3" destOrd="0" parTransId="{CD35D89B-271F-4505-93B6-D834E7C0CE11}" sibTransId="{B4AC3998-25C1-4F18-AD78-743A5B193F30}"/>
    <dgm:cxn modelId="{4ABD7F71-542C-435B-B346-8498567EE78B}" type="presOf" srcId="{01346A9C-AA27-4280-A913-7D7A40E13645}" destId="{28BB40F1-16CF-480D-B617-87475A75A2D4}" srcOrd="0" destOrd="0" presId="urn:microsoft.com/office/officeart/2005/8/layout/radial1"/>
    <dgm:cxn modelId="{3EBFCAF8-6EAB-4EFC-A404-A15321EEC270}" type="presOf" srcId="{7887C986-B369-4618-AF4B-343250A7E360}" destId="{ADE1710A-CCE3-4C59-97EE-166CDDC247A1}" srcOrd="1" destOrd="0" presId="urn:microsoft.com/office/officeart/2005/8/layout/radial1"/>
    <dgm:cxn modelId="{9D51ADBE-2654-4431-92F9-307464B2F646}" type="presOf" srcId="{F6ABC298-6FB2-4B96-AF54-9D5933049777}" destId="{A32F2225-8986-4533-8F6B-F640FDE8C2C9}" srcOrd="0" destOrd="0" presId="urn:microsoft.com/office/officeart/2005/8/layout/radial1"/>
    <dgm:cxn modelId="{9E9ADBD6-E89D-4DEA-903D-F5A5B44C1042}" type="presOf" srcId="{04A26B5B-C5C0-40C0-AEB8-E9340CC373BA}" destId="{3215FE54-7034-4083-A6B0-0474B97FC7DF}" srcOrd="1" destOrd="0" presId="urn:microsoft.com/office/officeart/2005/8/layout/radial1"/>
    <dgm:cxn modelId="{46567D6E-18E0-4FCA-A3A8-27EDE2A90784}" type="presOf" srcId="{B25B65C5-9798-4FD8-A058-40534187EB86}" destId="{9C20AE0D-9AD5-435B-9A7B-ED7A676C11D2}" srcOrd="0" destOrd="0" presId="urn:microsoft.com/office/officeart/2005/8/layout/radial1"/>
    <dgm:cxn modelId="{13748547-1E95-4E2F-92B0-42A1F07196D2}" type="presOf" srcId="{31931E21-B2D9-4657-B0B5-84335F930732}" destId="{A1B1AFE3-6CC5-4AAF-B1A6-DAEFDD224C06}" srcOrd="0" destOrd="0" presId="urn:microsoft.com/office/officeart/2005/8/layout/radial1"/>
    <dgm:cxn modelId="{C430C783-5782-4689-B4EE-E8C696F31618}" type="presOf" srcId="{5CA80D2A-15F6-45C4-B5B8-EA37DF860B24}" destId="{87177CEA-7E0F-4E42-AF8B-E080EAF0C245}" srcOrd="0" destOrd="0" presId="urn:microsoft.com/office/officeart/2005/8/layout/radial1"/>
    <dgm:cxn modelId="{F43DC5F7-DAA4-485C-86E1-F24A5DAA452E}" srcId="{31931E21-B2D9-4657-B0B5-84335F930732}" destId="{F6ABC298-6FB2-4B96-AF54-9D5933049777}" srcOrd="4" destOrd="0" parTransId="{04A26B5B-C5C0-40C0-AEB8-E9340CC373BA}" sibTransId="{F3F1D857-E772-4295-A9EF-DE837CE58D4F}"/>
    <dgm:cxn modelId="{82B94502-7E0B-4651-9390-FD1EB116B8AB}" type="presOf" srcId="{04A26B5B-C5C0-40C0-AEB8-E9340CC373BA}" destId="{13EA147E-69BD-46A5-B982-A4A17CDB8F6E}" srcOrd="0" destOrd="0" presId="urn:microsoft.com/office/officeart/2005/8/layout/radial1"/>
    <dgm:cxn modelId="{A94B32C9-DF9C-42C1-AE61-23D020938CEC}" srcId="{5CA80D2A-15F6-45C4-B5B8-EA37DF860B24}" destId="{31931E21-B2D9-4657-B0B5-84335F930732}" srcOrd="0" destOrd="0" parTransId="{2045CB89-921A-42B3-8222-7535D7CEE325}" sibTransId="{71BF6E1D-09F2-4B08-BD8F-DA27EB0D30F5}"/>
    <dgm:cxn modelId="{2214AAE3-27CA-4F62-878B-9CAE4DFE07B8}" type="presOf" srcId="{E4C4D62F-DAEC-4329-B29B-744D1664E0B9}" destId="{5FD39489-BF49-4A90-A233-07B13217F4FD}" srcOrd="0" destOrd="0" presId="urn:microsoft.com/office/officeart/2005/8/layout/radial1"/>
    <dgm:cxn modelId="{B8785783-47C5-4051-8220-FA931D0072C1}" srcId="{31931E21-B2D9-4657-B0B5-84335F930732}" destId="{0A036320-1E82-425E-8C4F-71AA1E43DFC9}" srcOrd="0" destOrd="0" parTransId="{F95284F7-36A7-46C1-B4B4-0FD0CB7C45C9}" sibTransId="{5011198B-2C67-4F95-94FB-A3DDCDB53DC4}"/>
    <dgm:cxn modelId="{59DD119E-A57B-4A84-A22A-779A974FA9D6}" type="presParOf" srcId="{87177CEA-7E0F-4E42-AF8B-E080EAF0C245}" destId="{A1B1AFE3-6CC5-4AAF-B1A6-DAEFDD224C06}" srcOrd="0" destOrd="0" presId="urn:microsoft.com/office/officeart/2005/8/layout/radial1"/>
    <dgm:cxn modelId="{C07FEDBA-6958-4901-87B0-48C63E6AD687}" type="presParOf" srcId="{87177CEA-7E0F-4E42-AF8B-E080EAF0C245}" destId="{0694A500-3F14-4F6E-98E1-9CE0806D0FFC}" srcOrd="1" destOrd="0" presId="urn:microsoft.com/office/officeart/2005/8/layout/radial1"/>
    <dgm:cxn modelId="{68BA37AD-6398-4832-A5CF-3DA2039BF4B6}" type="presParOf" srcId="{0694A500-3F14-4F6E-98E1-9CE0806D0FFC}" destId="{5B2EC085-8512-40BD-88B3-3A559C3DF57D}" srcOrd="0" destOrd="0" presId="urn:microsoft.com/office/officeart/2005/8/layout/radial1"/>
    <dgm:cxn modelId="{11A910E5-1EBA-4CB4-9CDF-309F4715F5F0}" type="presParOf" srcId="{87177CEA-7E0F-4E42-AF8B-E080EAF0C245}" destId="{950F7270-3901-429C-B1BC-54D338C83B12}" srcOrd="2" destOrd="0" presId="urn:microsoft.com/office/officeart/2005/8/layout/radial1"/>
    <dgm:cxn modelId="{E766C29F-4FEE-4B09-84F2-9837F8270EE5}" type="presParOf" srcId="{87177CEA-7E0F-4E42-AF8B-E080EAF0C245}" destId="{5FD39489-BF49-4A90-A233-07B13217F4FD}" srcOrd="3" destOrd="0" presId="urn:microsoft.com/office/officeart/2005/8/layout/radial1"/>
    <dgm:cxn modelId="{D7279F5C-160B-4AFB-B941-346AC2E5B4B0}" type="presParOf" srcId="{5FD39489-BF49-4A90-A233-07B13217F4FD}" destId="{B4BF9E4E-99D4-4ADA-A8A1-D165A141C2A2}" srcOrd="0" destOrd="0" presId="urn:microsoft.com/office/officeart/2005/8/layout/radial1"/>
    <dgm:cxn modelId="{92A243BA-57F7-4495-A448-BD737BB2D211}" type="presParOf" srcId="{87177CEA-7E0F-4E42-AF8B-E080EAF0C245}" destId="{4DDDE2C5-EFEE-4565-991F-10366F767FFC}" srcOrd="4" destOrd="0" presId="urn:microsoft.com/office/officeart/2005/8/layout/radial1"/>
    <dgm:cxn modelId="{17B3BD4A-0CCC-4FC4-A53E-33290C69110D}" type="presParOf" srcId="{87177CEA-7E0F-4E42-AF8B-E080EAF0C245}" destId="{E59B40AB-0050-4844-8688-2C76DAB493AB}" srcOrd="5" destOrd="0" presId="urn:microsoft.com/office/officeart/2005/8/layout/radial1"/>
    <dgm:cxn modelId="{072F982D-AA14-4424-84AC-86651D02C49C}" type="presParOf" srcId="{E59B40AB-0050-4844-8688-2C76DAB493AB}" destId="{ADE1710A-CCE3-4C59-97EE-166CDDC247A1}" srcOrd="0" destOrd="0" presId="urn:microsoft.com/office/officeart/2005/8/layout/radial1"/>
    <dgm:cxn modelId="{8B34B580-5BAF-4130-B3F6-3124257C7FC5}" type="presParOf" srcId="{87177CEA-7E0F-4E42-AF8B-E080EAF0C245}" destId="{9C20AE0D-9AD5-435B-9A7B-ED7A676C11D2}" srcOrd="6" destOrd="0" presId="urn:microsoft.com/office/officeart/2005/8/layout/radial1"/>
    <dgm:cxn modelId="{0C92E07D-B039-4EF7-B1E9-10E050C670D8}" type="presParOf" srcId="{87177CEA-7E0F-4E42-AF8B-E080EAF0C245}" destId="{100611BD-11E9-4A5A-84EB-DA0A4F2492E9}" srcOrd="7" destOrd="0" presId="urn:microsoft.com/office/officeart/2005/8/layout/radial1"/>
    <dgm:cxn modelId="{4F221809-2544-4996-ABAE-167C4171170E}" type="presParOf" srcId="{100611BD-11E9-4A5A-84EB-DA0A4F2492E9}" destId="{D2438B47-1911-434E-8B78-539758432680}" srcOrd="0" destOrd="0" presId="urn:microsoft.com/office/officeart/2005/8/layout/radial1"/>
    <dgm:cxn modelId="{CB8793E2-109C-462A-8C06-1C7005AF0EB3}" type="presParOf" srcId="{87177CEA-7E0F-4E42-AF8B-E080EAF0C245}" destId="{28BB40F1-16CF-480D-B617-87475A75A2D4}" srcOrd="8" destOrd="0" presId="urn:microsoft.com/office/officeart/2005/8/layout/radial1"/>
    <dgm:cxn modelId="{C9F5E120-ED0D-4AC6-8F41-0A3674AA5D91}" type="presParOf" srcId="{87177CEA-7E0F-4E42-AF8B-E080EAF0C245}" destId="{13EA147E-69BD-46A5-B982-A4A17CDB8F6E}" srcOrd="9" destOrd="0" presId="urn:microsoft.com/office/officeart/2005/8/layout/radial1"/>
    <dgm:cxn modelId="{F4763EBF-A908-413C-88FF-75E39FD0DA20}" type="presParOf" srcId="{13EA147E-69BD-46A5-B982-A4A17CDB8F6E}" destId="{3215FE54-7034-4083-A6B0-0474B97FC7DF}" srcOrd="0" destOrd="0" presId="urn:microsoft.com/office/officeart/2005/8/layout/radial1"/>
    <dgm:cxn modelId="{97369F9C-D898-4CBA-B221-8C9BC5D41D1C}" type="presParOf" srcId="{87177CEA-7E0F-4E42-AF8B-E080EAF0C245}" destId="{A32F2225-8986-4533-8F6B-F640FDE8C2C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07F24-FA4A-4254-A6F5-3F97666EEB3F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4467A-9DDE-42FA-A23D-2A55D3AB027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2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2D784594-0EE9-48CB-8531-EF877065B6C8}" type="parTrans" cxnId="{FE948413-1DAE-4E40-B4FD-B81555CE6B1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6A84B4D7-7C17-46DA-925D-4B4889D10284}" type="sibTrans" cxnId="{FE948413-1DAE-4E40-B4FD-B81555CE6B1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561E522-6474-401C-A8C2-C347770C9436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b="1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পাট</a:t>
          </a:r>
          <a:endParaRPr lang="en-US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E1AC037-837F-44FD-9DD0-BAC2DFE0F7A7}" type="parTrans" cxnId="{C1B919A4-1433-4913-AC54-999016EAC53B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E82194F5-791F-4494-81B4-77CDFE593542}" type="sibTrans" cxnId="{C1B919A4-1433-4913-AC54-999016EAC53B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3E62B48-EBE0-4E9C-BED5-9F39EBD8667A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40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E448BFD-E4B0-45ED-B764-4C7648F45FE1}" type="parTrans" cxnId="{A76AFAD2-B732-4A6A-8725-8A58392CFAF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41AEB195-B6AA-4E71-BC4D-C38FB514458A}" type="sibTrans" cxnId="{A76AFAD2-B732-4A6A-8725-8A58392CFAF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064CAB61-2ECF-40B4-A740-28D1A1556968}">
      <dgm:prSet phldrT="[Text]" custT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40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8A499257-2125-47C4-B9E3-A155E522A4BD}" type="parTrans" cxnId="{6AD8A149-78DF-41B8-BF77-DA3130D5D809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BC363B23-E4CB-446C-88A2-188325565E1D}" type="sibTrans" cxnId="{6AD8A149-78DF-41B8-BF77-DA3130D5D809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3E4828F-9194-4218-9498-4E3238ABBEDA}" type="pres">
      <dgm:prSet presAssocID="{3AA07F24-FA4A-4254-A6F5-3F97666EEB3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D48FA-8B1D-4D1D-A107-FA11299422B2}" type="pres">
      <dgm:prSet presAssocID="{9464467A-9DDE-42FA-A23D-2A55D3AB0274}" presName="centerShape" presStyleLbl="node0" presStyleIdx="0" presStyleCnt="1" custScaleX="133601" custLinFactNeighborX="-3811" custLinFactNeighborY="22006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A0AFDB69-2C0F-4130-A621-AEDA505CB9B2}" type="pres">
      <dgm:prSet presAssocID="{FE1AC037-837F-44FD-9DD0-BAC2DFE0F7A7}" presName="Name9" presStyleLbl="parChTrans1D2" presStyleIdx="0" presStyleCnt="3"/>
      <dgm:spPr/>
      <dgm:t>
        <a:bodyPr/>
        <a:lstStyle/>
        <a:p>
          <a:endParaRPr lang="en-US"/>
        </a:p>
      </dgm:t>
    </dgm:pt>
    <dgm:pt modelId="{315E0E4E-932B-4F8D-9CFC-246F7F5F8DB1}" type="pres">
      <dgm:prSet presAssocID="{FE1AC037-837F-44FD-9DD0-BAC2DFE0F7A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1289745-1654-43E4-A09B-41C65AA12A78}" type="pres">
      <dgm:prSet presAssocID="{3561E522-6474-401C-A8C2-C347770C9436}" presName="node" presStyleLbl="node1" presStyleIdx="0" presStyleCnt="3" custScaleX="182581" custScaleY="138691" custRadScaleRad="88479" custRadScaleInc="-579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34CF5570-6411-4360-A5D9-4B9A97D4E33D}" type="pres">
      <dgm:prSet presAssocID="{3E448BFD-E4B0-45ED-B764-4C7648F45FE1}" presName="Name9" presStyleLbl="parChTrans1D2" presStyleIdx="1" presStyleCnt="3"/>
      <dgm:spPr/>
      <dgm:t>
        <a:bodyPr/>
        <a:lstStyle/>
        <a:p>
          <a:endParaRPr lang="en-US"/>
        </a:p>
      </dgm:t>
    </dgm:pt>
    <dgm:pt modelId="{B2C08365-3F6C-4471-9C1D-8E0D622E665D}" type="pres">
      <dgm:prSet presAssocID="{3E448BFD-E4B0-45ED-B764-4C7648F45FE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48B39E1-201C-42F4-BA8D-3CC1BF47A242}" type="pres">
      <dgm:prSet presAssocID="{F3E62B48-EBE0-4E9C-BED5-9F39EBD8667A}" presName="node" presStyleLbl="node1" presStyleIdx="1" presStyleCnt="3" custScaleX="168130" custScaleY="147780" custRadScaleRad="142431" custRadScaleInc="-6589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61540C4-8361-47EF-BC04-E0418CF0B49C}" type="pres">
      <dgm:prSet presAssocID="{8A499257-2125-47C4-B9E3-A155E522A4BD}" presName="Name9" presStyleLbl="parChTrans1D2" presStyleIdx="2" presStyleCnt="3"/>
      <dgm:spPr/>
      <dgm:t>
        <a:bodyPr/>
        <a:lstStyle/>
        <a:p>
          <a:endParaRPr lang="en-US"/>
        </a:p>
      </dgm:t>
    </dgm:pt>
    <dgm:pt modelId="{86F80404-2160-4AE3-9204-FE8A1FB3C640}" type="pres">
      <dgm:prSet presAssocID="{8A499257-2125-47C4-B9E3-A155E522A4B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1F742AF-6DE6-4CFC-9553-F82912842623}" type="pres">
      <dgm:prSet presAssocID="{064CAB61-2ECF-40B4-A740-28D1A1556968}" presName="node" presStyleLbl="node1" presStyleIdx="2" presStyleCnt="3" custScaleX="147373" custScaleY="103995" custRadScaleRad="162412" custRadScaleInc="6599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65EE75E9-8E2B-4ADB-AAFE-CD989B57356A}" type="presOf" srcId="{FE1AC037-837F-44FD-9DD0-BAC2DFE0F7A7}" destId="{315E0E4E-932B-4F8D-9CFC-246F7F5F8DB1}" srcOrd="1" destOrd="0" presId="urn:microsoft.com/office/officeart/2005/8/layout/radial1"/>
    <dgm:cxn modelId="{6AD8A149-78DF-41B8-BF77-DA3130D5D809}" srcId="{9464467A-9DDE-42FA-A23D-2A55D3AB0274}" destId="{064CAB61-2ECF-40B4-A740-28D1A1556968}" srcOrd="2" destOrd="0" parTransId="{8A499257-2125-47C4-B9E3-A155E522A4BD}" sibTransId="{BC363B23-E4CB-446C-88A2-188325565E1D}"/>
    <dgm:cxn modelId="{85D0F2FB-6641-4505-921C-01D8671A633A}" type="presOf" srcId="{3E448BFD-E4B0-45ED-B764-4C7648F45FE1}" destId="{B2C08365-3F6C-4471-9C1D-8E0D622E665D}" srcOrd="1" destOrd="0" presId="urn:microsoft.com/office/officeart/2005/8/layout/radial1"/>
    <dgm:cxn modelId="{9A638C9C-AE81-498F-993F-0988A09E601A}" type="presOf" srcId="{8A499257-2125-47C4-B9E3-A155E522A4BD}" destId="{86F80404-2160-4AE3-9204-FE8A1FB3C640}" srcOrd="1" destOrd="0" presId="urn:microsoft.com/office/officeart/2005/8/layout/radial1"/>
    <dgm:cxn modelId="{FE948413-1DAE-4E40-B4FD-B81555CE6B13}" srcId="{3AA07F24-FA4A-4254-A6F5-3F97666EEB3F}" destId="{9464467A-9DDE-42FA-A23D-2A55D3AB0274}" srcOrd="0" destOrd="0" parTransId="{2D784594-0EE9-48CB-8531-EF877065B6C8}" sibTransId="{6A84B4D7-7C17-46DA-925D-4B4889D10284}"/>
    <dgm:cxn modelId="{A76AFAD2-B732-4A6A-8725-8A58392CFAF3}" srcId="{9464467A-9DDE-42FA-A23D-2A55D3AB0274}" destId="{F3E62B48-EBE0-4E9C-BED5-9F39EBD8667A}" srcOrd="1" destOrd="0" parTransId="{3E448BFD-E4B0-45ED-B764-4C7648F45FE1}" sibTransId="{41AEB195-B6AA-4E71-BC4D-C38FB514458A}"/>
    <dgm:cxn modelId="{4AC48FD9-0361-4084-B759-9FA4B6FC26D1}" type="presOf" srcId="{9464467A-9DDE-42FA-A23D-2A55D3AB0274}" destId="{C5ED48FA-8B1D-4D1D-A107-FA11299422B2}" srcOrd="0" destOrd="0" presId="urn:microsoft.com/office/officeart/2005/8/layout/radial1"/>
    <dgm:cxn modelId="{ACD6127D-3C8F-4661-8BC2-7FAF4B67B99D}" type="presOf" srcId="{3E448BFD-E4B0-45ED-B764-4C7648F45FE1}" destId="{34CF5570-6411-4360-A5D9-4B9A97D4E33D}" srcOrd="0" destOrd="0" presId="urn:microsoft.com/office/officeart/2005/8/layout/radial1"/>
    <dgm:cxn modelId="{3F8B9E50-6BE8-4F3B-A871-590146AC0ED3}" type="presOf" srcId="{3561E522-6474-401C-A8C2-C347770C9436}" destId="{F1289745-1654-43E4-A09B-41C65AA12A78}" srcOrd="0" destOrd="0" presId="urn:microsoft.com/office/officeart/2005/8/layout/radial1"/>
    <dgm:cxn modelId="{39AE1A08-A33A-4B99-9FEB-E628B7FC63C8}" type="presOf" srcId="{8A499257-2125-47C4-B9E3-A155E522A4BD}" destId="{061540C4-8361-47EF-BC04-E0418CF0B49C}" srcOrd="0" destOrd="0" presId="urn:microsoft.com/office/officeart/2005/8/layout/radial1"/>
    <dgm:cxn modelId="{11613F6D-CE47-44A7-9A98-E9150653AE89}" type="presOf" srcId="{F3E62B48-EBE0-4E9C-BED5-9F39EBD8667A}" destId="{448B39E1-201C-42F4-BA8D-3CC1BF47A242}" srcOrd="0" destOrd="0" presId="urn:microsoft.com/office/officeart/2005/8/layout/radial1"/>
    <dgm:cxn modelId="{A903EA1E-0CB1-4364-9FF4-AF669885D2EA}" type="presOf" srcId="{FE1AC037-837F-44FD-9DD0-BAC2DFE0F7A7}" destId="{A0AFDB69-2C0F-4130-A621-AEDA505CB9B2}" srcOrd="0" destOrd="0" presId="urn:microsoft.com/office/officeart/2005/8/layout/radial1"/>
    <dgm:cxn modelId="{84EE3A8A-730B-4608-A39D-2FE019270A57}" type="presOf" srcId="{064CAB61-2ECF-40B4-A740-28D1A1556968}" destId="{51F742AF-6DE6-4CFC-9553-F82912842623}" srcOrd="0" destOrd="0" presId="urn:microsoft.com/office/officeart/2005/8/layout/radial1"/>
    <dgm:cxn modelId="{C1B919A4-1433-4913-AC54-999016EAC53B}" srcId="{9464467A-9DDE-42FA-A23D-2A55D3AB0274}" destId="{3561E522-6474-401C-A8C2-C347770C9436}" srcOrd="0" destOrd="0" parTransId="{FE1AC037-837F-44FD-9DD0-BAC2DFE0F7A7}" sibTransId="{E82194F5-791F-4494-81B4-77CDFE593542}"/>
    <dgm:cxn modelId="{31B74747-2EEC-46F1-8E61-42AE01991649}" type="presOf" srcId="{3AA07F24-FA4A-4254-A6F5-3F97666EEB3F}" destId="{F3E4828F-9194-4218-9498-4E3238ABBEDA}" srcOrd="0" destOrd="0" presId="urn:microsoft.com/office/officeart/2005/8/layout/radial1"/>
    <dgm:cxn modelId="{8F56CE7E-4D85-40B9-9C3D-D933FA934FB1}" type="presParOf" srcId="{F3E4828F-9194-4218-9498-4E3238ABBEDA}" destId="{C5ED48FA-8B1D-4D1D-A107-FA11299422B2}" srcOrd="0" destOrd="0" presId="urn:microsoft.com/office/officeart/2005/8/layout/radial1"/>
    <dgm:cxn modelId="{41A20EB5-0979-4CDD-8DB7-11834A14083E}" type="presParOf" srcId="{F3E4828F-9194-4218-9498-4E3238ABBEDA}" destId="{A0AFDB69-2C0F-4130-A621-AEDA505CB9B2}" srcOrd="1" destOrd="0" presId="urn:microsoft.com/office/officeart/2005/8/layout/radial1"/>
    <dgm:cxn modelId="{C79AFF15-47BF-4F43-A175-9055F58CE521}" type="presParOf" srcId="{A0AFDB69-2C0F-4130-A621-AEDA505CB9B2}" destId="{315E0E4E-932B-4F8D-9CFC-246F7F5F8DB1}" srcOrd="0" destOrd="0" presId="urn:microsoft.com/office/officeart/2005/8/layout/radial1"/>
    <dgm:cxn modelId="{A8B0B8AC-701D-4D07-81D9-CE51D84657BF}" type="presParOf" srcId="{F3E4828F-9194-4218-9498-4E3238ABBEDA}" destId="{F1289745-1654-43E4-A09B-41C65AA12A78}" srcOrd="2" destOrd="0" presId="urn:microsoft.com/office/officeart/2005/8/layout/radial1"/>
    <dgm:cxn modelId="{14ADC767-1F18-45EA-9937-72A18FE30826}" type="presParOf" srcId="{F3E4828F-9194-4218-9498-4E3238ABBEDA}" destId="{34CF5570-6411-4360-A5D9-4B9A97D4E33D}" srcOrd="3" destOrd="0" presId="urn:microsoft.com/office/officeart/2005/8/layout/radial1"/>
    <dgm:cxn modelId="{D4B7AB2E-ED1D-4F32-A8EC-CF6DF1BACB5B}" type="presParOf" srcId="{34CF5570-6411-4360-A5D9-4B9A97D4E33D}" destId="{B2C08365-3F6C-4471-9C1D-8E0D622E665D}" srcOrd="0" destOrd="0" presId="urn:microsoft.com/office/officeart/2005/8/layout/radial1"/>
    <dgm:cxn modelId="{52DB351F-1E93-47B2-98DA-24C1644E0E51}" type="presParOf" srcId="{F3E4828F-9194-4218-9498-4E3238ABBEDA}" destId="{448B39E1-201C-42F4-BA8D-3CC1BF47A242}" srcOrd="4" destOrd="0" presId="urn:microsoft.com/office/officeart/2005/8/layout/radial1"/>
    <dgm:cxn modelId="{6561BF94-2389-4D38-9D84-EE1758F999C4}" type="presParOf" srcId="{F3E4828F-9194-4218-9498-4E3238ABBEDA}" destId="{061540C4-8361-47EF-BC04-E0418CF0B49C}" srcOrd="5" destOrd="0" presId="urn:microsoft.com/office/officeart/2005/8/layout/radial1"/>
    <dgm:cxn modelId="{9B9D8A1F-FDE8-4E81-A25A-5ED73572A9BF}" type="presParOf" srcId="{061540C4-8361-47EF-BC04-E0418CF0B49C}" destId="{86F80404-2160-4AE3-9204-FE8A1FB3C640}" srcOrd="0" destOrd="0" presId="urn:microsoft.com/office/officeart/2005/8/layout/radial1"/>
    <dgm:cxn modelId="{E043569B-AEA2-46EB-BCC3-343C0544484A}" type="presParOf" srcId="{F3E4828F-9194-4218-9498-4E3238ABBEDA}" destId="{51F742AF-6DE6-4CFC-9553-F8291284262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20B20-CCA4-4DF2-8AF8-6ED820474BB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E8E29A-45BF-492A-BA95-4D25529A4E2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B6BA904-002D-4B1D-81B5-9A4DAEF5F183}" type="parTrans" cxnId="{8EE33489-4BE7-4959-96D9-55685DDF0066}">
      <dgm:prSet/>
      <dgm:spPr/>
      <dgm:t>
        <a:bodyPr/>
        <a:lstStyle/>
        <a:p>
          <a:endParaRPr lang="en-US"/>
        </a:p>
      </dgm:t>
    </dgm:pt>
    <dgm:pt modelId="{27AAA0AA-2C96-4281-A0A2-BFFBB96B7A70}" type="sibTrans" cxnId="{8EE33489-4BE7-4959-96D9-55685DDF0066}">
      <dgm:prSet/>
      <dgm:spPr/>
      <dgm:t>
        <a:bodyPr/>
        <a:lstStyle/>
        <a:p>
          <a:endParaRPr lang="en-US"/>
        </a:p>
      </dgm:t>
    </dgm:pt>
    <dgm:pt modelId="{E69A2984-6354-46FD-9594-FF5CF2BBBC7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9552A57-088A-430F-8E50-5C1D30AE74A7}" type="parTrans" cxnId="{C9611A21-A980-472D-A603-67212491ECA3}">
      <dgm:prSet/>
      <dgm:spPr/>
      <dgm:t>
        <a:bodyPr/>
        <a:lstStyle/>
        <a:p>
          <a:endParaRPr lang="en-US"/>
        </a:p>
      </dgm:t>
    </dgm:pt>
    <dgm:pt modelId="{FC5338B7-EE07-4E03-9289-C780BFE365BA}" type="sibTrans" cxnId="{C9611A21-A980-472D-A603-67212491ECA3}">
      <dgm:prSet/>
      <dgm:spPr/>
      <dgm:t>
        <a:bodyPr/>
        <a:lstStyle/>
        <a:p>
          <a:endParaRPr lang="en-US"/>
        </a:p>
      </dgm:t>
    </dgm:pt>
    <dgm:pt modelId="{7E9169B1-BB6F-4DB5-824A-B60CFEEF036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CF388FC-B79D-4242-93DB-5060C5943DFC}" type="parTrans" cxnId="{7B3934A3-05E2-4DB0-9566-6B609BA94EF1}">
      <dgm:prSet/>
      <dgm:spPr/>
      <dgm:t>
        <a:bodyPr/>
        <a:lstStyle/>
        <a:p>
          <a:endParaRPr lang="en-US"/>
        </a:p>
      </dgm:t>
    </dgm:pt>
    <dgm:pt modelId="{89292B92-73A7-4345-B0CD-3A15C4B50F0D}" type="sibTrans" cxnId="{7B3934A3-05E2-4DB0-9566-6B609BA94EF1}">
      <dgm:prSet/>
      <dgm:spPr/>
      <dgm:t>
        <a:bodyPr/>
        <a:lstStyle/>
        <a:p>
          <a:endParaRPr lang="en-US"/>
        </a:p>
      </dgm:t>
    </dgm:pt>
    <dgm:pt modelId="{8DF874E2-6FF9-4091-979E-FD47D1DBFABF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9A264FA-A131-4BA4-A649-EDB72AE1E622}" type="parTrans" cxnId="{C68F4A2C-004A-4337-A752-B1AAC4D85144}">
      <dgm:prSet/>
      <dgm:spPr/>
      <dgm:t>
        <a:bodyPr/>
        <a:lstStyle/>
        <a:p>
          <a:endParaRPr lang="en-US"/>
        </a:p>
      </dgm:t>
    </dgm:pt>
    <dgm:pt modelId="{F566FBA1-5ECA-4A91-A4A5-5B5A7902CF3C}" type="sibTrans" cxnId="{C68F4A2C-004A-4337-A752-B1AAC4D85144}">
      <dgm:prSet/>
      <dgm:spPr/>
      <dgm:t>
        <a:bodyPr/>
        <a:lstStyle/>
        <a:p>
          <a:endParaRPr lang="en-US"/>
        </a:p>
      </dgm:t>
    </dgm:pt>
    <dgm:pt modelId="{A5343460-7335-4A5F-B80D-1AA049C876F9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নির্মাণ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সামগ্রী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আসবাবপত্র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726B54-B1F0-4813-AD2B-61B3991E3505}" type="sibTrans" cxnId="{A1F02506-A06E-4FF1-A72C-B54808184E32}">
      <dgm:prSet/>
      <dgm:spPr/>
      <dgm:t>
        <a:bodyPr/>
        <a:lstStyle/>
        <a:p>
          <a:endParaRPr lang="en-US"/>
        </a:p>
      </dgm:t>
    </dgm:pt>
    <dgm:pt modelId="{776D33F1-BCEB-4A9F-8E87-FC8F25128B36}" type="parTrans" cxnId="{A1F02506-A06E-4FF1-A72C-B54808184E32}">
      <dgm:prSet/>
      <dgm:spPr/>
      <dgm:t>
        <a:bodyPr/>
        <a:lstStyle/>
        <a:p>
          <a:endParaRPr lang="en-US"/>
        </a:p>
      </dgm:t>
    </dgm:pt>
    <dgm:pt modelId="{791BB30E-D8C6-49A6-807F-1848F6AE1DA9}" type="pres">
      <dgm:prSet presAssocID="{C8720B20-CCA4-4DF2-8AF8-6ED820474B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3A3D1-A227-4381-A1AA-EF1180138E66}" type="pres">
      <dgm:prSet presAssocID="{A5343460-7335-4A5F-B80D-1AA049C876F9}" presName="centerShape" presStyleLbl="node0" presStyleIdx="0" presStyleCnt="1" custScaleX="138067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2D6CD2F2-5D2A-4539-8F1B-DEEEEA98CEE4}" type="pres">
      <dgm:prSet presAssocID="{0B6BA904-002D-4B1D-81B5-9A4DAEF5F183}" presName="Name9" presStyleLbl="parChTrans1D2" presStyleIdx="0" presStyleCnt="4"/>
      <dgm:spPr/>
      <dgm:t>
        <a:bodyPr/>
        <a:lstStyle/>
        <a:p>
          <a:endParaRPr lang="en-US"/>
        </a:p>
      </dgm:t>
    </dgm:pt>
    <dgm:pt modelId="{92962D4C-556C-4D98-991C-629FEBEF4547}" type="pres">
      <dgm:prSet presAssocID="{0B6BA904-002D-4B1D-81B5-9A4DAEF5F18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A6F39C2-6974-4152-8B01-B8C0C8C331D3}" type="pres">
      <dgm:prSet presAssocID="{68E8E29A-45BF-492A-BA95-4D25529A4E2B}" presName="node" presStyleLbl="node1" presStyleIdx="0" presStyleCnt="4" custScaleX="192651" custScaleY="12467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CF4D5BA0-F8C0-4F2A-AC09-EDBD4BB08CCF}" type="pres">
      <dgm:prSet presAssocID="{F9552A57-088A-430F-8E50-5C1D30AE74A7}" presName="Name9" presStyleLbl="parChTrans1D2" presStyleIdx="1" presStyleCnt="4"/>
      <dgm:spPr/>
      <dgm:t>
        <a:bodyPr/>
        <a:lstStyle/>
        <a:p>
          <a:endParaRPr lang="en-US"/>
        </a:p>
      </dgm:t>
    </dgm:pt>
    <dgm:pt modelId="{031FC0F2-008F-4401-A61D-987215A43FC3}" type="pres">
      <dgm:prSet presAssocID="{F9552A57-088A-430F-8E50-5C1D30AE74A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21784F2-5C37-44B0-804A-E19359B5A026}" type="pres">
      <dgm:prSet presAssocID="{E69A2984-6354-46FD-9594-FF5CF2BBBC75}" presName="node" presStyleLbl="node1" presStyleIdx="1" presStyleCnt="4" custScaleX="180915" custScaleY="131693" custRadScaleRad="218721" custRadScaleInc="-132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51B887C-B9E6-4582-A1C6-91A7C33F1E31}" type="pres">
      <dgm:prSet presAssocID="{8CF388FC-B79D-4242-93DB-5060C5943DFC}" presName="Name9" presStyleLbl="parChTrans1D2" presStyleIdx="2" presStyleCnt="4"/>
      <dgm:spPr/>
      <dgm:t>
        <a:bodyPr/>
        <a:lstStyle/>
        <a:p>
          <a:endParaRPr lang="en-US"/>
        </a:p>
      </dgm:t>
    </dgm:pt>
    <dgm:pt modelId="{7310D033-B6E5-4DF1-8C59-4D26BFB90BD7}" type="pres">
      <dgm:prSet presAssocID="{8CF388FC-B79D-4242-93DB-5060C5943DF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A8F24B2-4721-4A8A-B601-46A7DF806B4E}" type="pres">
      <dgm:prSet presAssocID="{7E9169B1-BB6F-4DB5-824A-B60CFEEF0364}" presName="node" presStyleLbl="node1" presStyleIdx="2" presStyleCnt="4" custScaleX="231539" custScaleY="11768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58A790C4-E429-475C-8470-4B902F98B1F7}" type="pres">
      <dgm:prSet presAssocID="{C9A264FA-A131-4BA4-A649-EDB72AE1E622}" presName="Name9" presStyleLbl="parChTrans1D2" presStyleIdx="3" presStyleCnt="4"/>
      <dgm:spPr/>
      <dgm:t>
        <a:bodyPr/>
        <a:lstStyle/>
        <a:p>
          <a:endParaRPr lang="en-US"/>
        </a:p>
      </dgm:t>
    </dgm:pt>
    <dgm:pt modelId="{D5D45E1C-3A66-474E-89F9-12B06B12D42B}" type="pres">
      <dgm:prSet presAssocID="{C9A264FA-A131-4BA4-A649-EDB72AE1E62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412228C-B85B-4C54-83A5-35E34AD641CB}" type="pres">
      <dgm:prSet presAssocID="{8DF874E2-6FF9-4091-979E-FD47D1DBFABF}" presName="node" presStyleLbl="node1" presStyleIdx="3" presStyleCnt="4" custScaleX="197538" custScaleY="129468" custRadScaleRad="183601" custRadScaleInc="157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1815B805-0E1D-4EC9-9ADA-321450A769A0}" type="presOf" srcId="{0B6BA904-002D-4B1D-81B5-9A4DAEF5F183}" destId="{92962D4C-556C-4D98-991C-629FEBEF4547}" srcOrd="1" destOrd="0" presId="urn:microsoft.com/office/officeart/2005/8/layout/radial1"/>
    <dgm:cxn modelId="{C68F4A2C-004A-4337-A752-B1AAC4D85144}" srcId="{A5343460-7335-4A5F-B80D-1AA049C876F9}" destId="{8DF874E2-6FF9-4091-979E-FD47D1DBFABF}" srcOrd="3" destOrd="0" parTransId="{C9A264FA-A131-4BA4-A649-EDB72AE1E622}" sibTransId="{F566FBA1-5ECA-4A91-A4A5-5B5A7902CF3C}"/>
    <dgm:cxn modelId="{8713222D-40CA-4E96-B3E6-590A86D7DA31}" type="presOf" srcId="{7E9169B1-BB6F-4DB5-824A-B60CFEEF0364}" destId="{3A8F24B2-4721-4A8A-B601-46A7DF806B4E}" srcOrd="0" destOrd="0" presId="urn:microsoft.com/office/officeart/2005/8/layout/radial1"/>
    <dgm:cxn modelId="{B16DF437-A5E7-45B3-B9E7-32F6399D0B27}" type="presOf" srcId="{F9552A57-088A-430F-8E50-5C1D30AE74A7}" destId="{031FC0F2-008F-4401-A61D-987215A43FC3}" srcOrd="1" destOrd="0" presId="urn:microsoft.com/office/officeart/2005/8/layout/radial1"/>
    <dgm:cxn modelId="{A2ABC81F-18CB-48F5-939C-4956B09CD750}" type="presOf" srcId="{C8720B20-CCA4-4DF2-8AF8-6ED820474BB2}" destId="{791BB30E-D8C6-49A6-807F-1848F6AE1DA9}" srcOrd="0" destOrd="0" presId="urn:microsoft.com/office/officeart/2005/8/layout/radial1"/>
    <dgm:cxn modelId="{C9611A21-A980-472D-A603-67212491ECA3}" srcId="{A5343460-7335-4A5F-B80D-1AA049C876F9}" destId="{E69A2984-6354-46FD-9594-FF5CF2BBBC75}" srcOrd="1" destOrd="0" parTransId="{F9552A57-088A-430F-8E50-5C1D30AE74A7}" sibTransId="{FC5338B7-EE07-4E03-9289-C780BFE365BA}"/>
    <dgm:cxn modelId="{B4BD0EA4-7B7F-4130-9F9B-AC792B20556B}" type="presOf" srcId="{E69A2984-6354-46FD-9594-FF5CF2BBBC75}" destId="{F21784F2-5C37-44B0-804A-E19359B5A026}" srcOrd="0" destOrd="0" presId="urn:microsoft.com/office/officeart/2005/8/layout/radial1"/>
    <dgm:cxn modelId="{225894BA-9A31-440F-8941-720BBB657137}" type="presOf" srcId="{68E8E29A-45BF-492A-BA95-4D25529A4E2B}" destId="{BA6F39C2-6974-4152-8B01-B8C0C8C331D3}" srcOrd="0" destOrd="0" presId="urn:microsoft.com/office/officeart/2005/8/layout/radial1"/>
    <dgm:cxn modelId="{8EE33489-4BE7-4959-96D9-55685DDF0066}" srcId="{A5343460-7335-4A5F-B80D-1AA049C876F9}" destId="{68E8E29A-45BF-492A-BA95-4D25529A4E2B}" srcOrd="0" destOrd="0" parTransId="{0B6BA904-002D-4B1D-81B5-9A4DAEF5F183}" sibTransId="{27AAA0AA-2C96-4281-A0A2-BFFBB96B7A70}"/>
    <dgm:cxn modelId="{54717F42-C627-46C8-920E-8FAAA50A8C43}" type="presOf" srcId="{8CF388FC-B79D-4242-93DB-5060C5943DFC}" destId="{7310D033-B6E5-4DF1-8C59-4D26BFB90BD7}" srcOrd="1" destOrd="0" presId="urn:microsoft.com/office/officeart/2005/8/layout/radial1"/>
    <dgm:cxn modelId="{CE9ADB77-E12C-4A70-A037-9F393696E5F2}" type="presOf" srcId="{8CF388FC-B79D-4242-93DB-5060C5943DFC}" destId="{051B887C-B9E6-4582-A1C6-91A7C33F1E31}" srcOrd="0" destOrd="0" presId="urn:microsoft.com/office/officeart/2005/8/layout/radial1"/>
    <dgm:cxn modelId="{CC8C0D30-918F-4FD8-8260-4E1E62F8DEC5}" type="presOf" srcId="{A5343460-7335-4A5F-B80D-1AA049C876F9}" destId="{5953A3D1-A227-4381-A1AA-EF1180138E66}" srcOrd="0" destOrd="0" presId="urn:microsoft.com/office/officeart/2005/8/layout/radial1"/>
    <dgm:cxn modelId="{472BBAEC-6CC4-48A7-8DF7-86A66CF4C044}" type="presOf" srcId="{8DF874E2-6FF9-4091-979E-FD47D1DBFABF}" destId="{E412228C-B85B-4C54-83A5-35E34AD641CB}" srcOrd="0" destOrd="0" presId="urn:microsoft.com/office/officeart/2005/8/layout/radial1"/>
    <dgm:cxn modelId="{279CA37F-4429-4D62-A2A1-725115F47204}" type="presOf" srcId="{C9A264FA-A131-4BA4-A649-EDB72AE1E622}" destId="{58A790C4-E429-475C-8470-4B902F98B1F7}" srcOrd="0" destOrd="0" presId="urn:microsoft.com/office/officeart/2005/8/layout/radial1"/>
    <dgm:cxn modelId="{7B3934A3-05E2-4DB0-9566-6B609BA94EF1}" srcId="{A5343460-7335-4A5F-B80D-1AA049C876F9}" destId="{7E9169B1-BB6F-4DB5-824A-B60CFEEF0364}" srcOrd="2" destOrd="0" parTransId="{8CF388FC-B79D-4242-93DB-5060C5943DFC}" sibTransId="{89292B92-73A7-4345-B0CD-3A15C4B50F0D}"/>
    <dgm:cxn modelId="{A1F02506-A06E-4FF1-A72C-B54808184E32}" srcId="{C8720B20-CCA4-4DF2-8AF8-6ED820474BB2}" destId="{A5343460-7335-4A5F-B80D-1AA049C876F9}" srcOrd="0" destOrd="0" parTransId="{776D33F1-BCEB-4A9F-8E87-FC8F25128B36}" sibTransId="{60726B54-B1F0-4813-AD2B-61B3991E3505}"/>
    <dgm:cxn modelId="{D1AFB47A-1BAC-49EB-B175-6B1699C516E7}" type="presOf" srcId="{0B6BA904-002D-4B1D-81B5-9A4DAEF5F183}" destId="{2D6CD2F2-5D2A-4539-8F1B-DEEEEA98CEE4}" srcOrd="0" destOrd="0" presId="urn:microsoft.com/office/officeart/2005/8/layout/radial1"/>
    <dgm:cxn modelId="{D24A8B6F-3B28-4020-9A0B-4AFDB6618BDB}" type="presOf" srcId="{C9A264FA-A131-4BA4-A649-EDB72AE1E622}" destId="{D5D45E1C-3A66-474E-89F9-12B06B12D42B}" srcOrd="1" destOrd="0" presId="urn:microsoft.com/office/officeart/2005/8/layout/radial1"/>
    <dgm:cxn modelId="{89B7484D-849F-4BC5-8E18-FE4A5CC9BBD4}" type="presOf" srcId="{F9552A57-088A-430F-8E50-5C1D30AE74A7}" destId="{CF4D5BA0-F8C0-4F2A-AC09-EDBD4BB08CCF}" srcOrd="0" destOrd="0" presId="urn:microsoft.com/office/officeart/2005/8/layout/radial1"/>
    <dgm:cxn modelId="{BA531930-2FCB-4368-9AD9-3836DB796EF3}" type="presParOf" srcId="{791BB30E-D8C6-49A6-807F-1848F6AE1DA9}" destId="{5953A3D1-A227-4381-A1AA-EF1180138E66}" srcOrd="0" destOrd="0" presId="urn:microsoft.com/office/officeart/2005/8/layout/radial1"/>
    <dgm:cxn modelId="{B6159EFA-E9FF-4FD7-9D09-0BD5648A70B7}" type="presParOf" srcId="{791BB30E-D8C6-49A6-807F-1848F6AE1DA9}" destId="{2D6CD2F2-5D2A-4539-8F1B-DEEEEA98CEE4}" srcOrd="1" destOrd="0" presId="urn:microsoft.com/office/officeart/2005/8/layout/radial1"/>
    <dgm:cxn modelId="{87EC8678-6406-41F7-A7B6-4CAF29224BC7}" type="presParOf" srcId="{2D6CD2F2-5D2A-4539-8F1B-DEEEEA98CEE4}" destId="{92962D4C-556C-4D98-991C-629FEBEF4547}" srcOrd="0" destOrd="0" presId="urn:microsoft.com/office/officeart/2005/8/layout/radial1"/>
    <dgm:cxn modelId="{A5BC04C9-1E3D-42E3-BE32-0C3E866CB93E}" type="presParOf" srcId="{791BB30E-D8C6-49A6-807F-1848F6AE1DA9}" destId="{BA6F39C2-6974-4152-8B01-B8C0C8C331D3}" srcOrd="2" destOrd="0" presId="urn:microsoft.com/office/officeart/2005/8/layout/radial1"/>
    <dgm:cxn modelId="{A1947EF0-4485-4229-BDFE-E1B7EFCD22A4}" type="presParOf" srcId="{791BB30E-D8C6-49A6-807F-1848F6AE1DA9}" destId="{CF4D5BA0-F8C0-4F2A-AC09-EDBD4BB08CCF}" srcOrd="3" destOrd="0" presId="urn:microsoft.com/office/officeart/2005/8/layout/radial1"/>
    <dgm:cxn modelId="{7CDD6725-9AE0-4449-A6D8-AD11A6F449FF}" type="presParOf" srcId="{CF4D5BA0-F8C0-4F2A-AC09-EDBD4BB08CCF}" destId="{031FC0F2-008F-4401-A61D-987215A43FC3}" srcOrd="0" destOrd="0" presId="urn:microsoft.com/office/officeart/2005/8/layout/radial1"/>
    <dgm:cxn modelId="{8E9159D6-A525-435B-BAEB-1E08DA837994}" type="presParOf" srcId="{791BB30E-D8C6-49A6-807F-1848F6AE1DA9}" destId="{F21784F2-5C37-44B0-804A-E19359B5A026}" srcOrd="4" destOrd="0" presId="urn:microsoft.com/office/officeart/2005/8/layout/radial1"/>
    <dgm:cxn modelId="{055DA803-767B-4B2D-A569-F78CA5FC389B}" type="presParOf" srcId="{791BB30E-D8C6-49A6-807F-1848F6AE1DA9}" destId="{051B887C-B9E6-4582-A1C6-91A7C33F1E31}" srcOrd="5" destOrd="0" presId="urn:microsoft.com/office/officeart/2005/8/layout/radial1"/>
    <dgm:cxn modelId="{A4249151-CF65-434B-B5CC-F678E07C7370}" type="presParOf" srcId="{051B887C-B9E6-4582-A1C6-91A7C33F1E31}" destId="{7310D033-B6E5-4DF1-8C59-4D26BFB90BD7}" srcOrd="0" destOrd="0" presId="urn:microsoft.com/office/officeart/2005/8/layout/radial1"/>
    <dgm:cxn modelId="{FA003245-71D4-4279-A021-D77DEF639C5F}" type="presParOf" srcId="{791BB30E-D8C6-49A6-807F-1848F6AE1DA9}" destId="{3A8F24B2-4721-4A8A-B601-46A7DF806B4E}" srcOrd="6" destOrd="0" presId="urn:microsoft.com/office/officeart/2005/8/layout/radial1"/>
    <dgm:cxn modelId="{5357DFE5-89CF-4035-ABB8-7D864047D002}" type="presParOf" srcId="{791BB30E-D8C6-49A6-807F-1848F6AE1DA9}" destId="{58A790C4-E429-475C-8470-4B902F98B1F7}" srcOrd="7" destOrd="0" presId="urn:microsoft.com/office/officeart/2005/8/layout/radial1"/>
    <dgm:cxn modelId="{F4AD80A0-2C9E-4BC9-BC61-3DB59F2CFF27}" type="presParOf" srcId="{58A790C4-E429-475C-8470-4B902F98B1F7}" destId="{D5D45E1C-3A66-474E-89F9-12B06B12D42B}" srcOrd="0" destOrd="0" presId="urn:microsoft.com/office/officeart/2005/8/layout/radial1"/>
    <dgm:cxn modelId="{BC5E2D61-FA34-415B-892A-D939CBAF148C}" type="presParOf" srcId="{791BB30E-D8C6-49A6-807F-1848F6AE1DA9}" destId="{E412228C-B85B-4C54-83A5-35E34AD641C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A59DD8-C972-4C59-8DB0-1A8B9102BD6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9B110B-FE42-43FD-A977-9639A886E02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BDFBD8-B2E6-4924-B597-2EADF956E431}" type="parTrans" cxnId="{288D96C1-CE6E-4338-BDB0-4BFECA0AF5C9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AF0283-A887-41F6-ACE2-4A17569CB523}" type="sibTrans" cxnId="{288D96C1-CE6E-4338-BDB0-4BFECA0AF5C9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372C46-E651-4A45-81C1-89637F9E355E}">
      <dgm:prSet phldrT="[Text]" custT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396A78-0C7E-4A9F-9B08-8C27496034F7}" type="parTrans" cxnId="{8B943EC7-ADA3-4E21-A951-62DFD63D9E8E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4A0552-12D0-4CCC-9C9C-3C99A0046D19}" type="sibTrans" cxnId="{8B943EC7-ADA3-4E21-A951-62DFD63D9E8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BDB5C7-4D0A-404E-9E9B-F8C3688B26AF}">
      <dgm:prSet phldrT="[Text]" custT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F0885C-3634-4A4C-AE01-9DFF5C7692AA}" type="parTrans" cxnId="{136E8E84-0F2B-4C17-9DF1-AD624B892B2C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1F1980-8B8F-465B-AFD1-699C571DCF61}" type="sibTrans" cxnId="{136E8E84-0F2B-4C17-9DF1-AD624B892B2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C7951A-81AB-4DFE-8581-63B5BE28EE6B}">
      <dgm:prSet phldrT="[Text]" custT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1E0C48-B7AE-44EB-BCDA-FA8AE6913B7E}" type="parTrans" cxnId="{7C73BFED-852C-4394-AC43-053F54B0B787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06341C-092D-4EA9-A994-8A1A682B62DF}" type="sibTrans" cxnId="{7C73BFED-852C-4394-AC43-053F54B0B78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322023-81B2-4348-B6D5-5476705D0075}" type="pres">
      <dgm:prSet presAssocID="{1FA59DD8-C972-4C59-8DB0-1A8B9102BD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EC07C6-77AF-4D03-8BEF-F8D4CD82D61C}" type="pres">
      <dgm:prSet presAssocID="{6B9B110B-FE42-43FD-A977-9639A886E020}" presName="centerShape" presStyleLbl="node0" presStyleIdx="0" presStyleCnt="1" custScaleX="129291" custScaleY="88743" custLinFactNeighborX="1786" custLinFactNeighborY="19733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B7E29343-3C71-46F1-8DD9-5B691763B6A5}" type="pres">
      <dgm:prSet presAssocID="{F4396A78-0C7E-4A9F-9B08-8C27496034F7}" presName="Name9" presStyleLbl="parChTrans1D2" presStyleIdx="0" presStyleCnt="3"/>
      <dgm:spPr/>
      <dgm:t>
        <a:bodyPr/>
        <a:lstStyle/>
        <a:p>
          <a:endParaRPr lang="en-US"/>
        </a:p>
      </dgm:t>
    </dgm:pt>
    <dgm:pt modelId="{B3F00F2C-86C1-4354-AC43-2E35B0480938}" type="pres">
      <dgm:prSet presAssocID="{F4396A78-0C7E-4A9F-9B08-8C27496034F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C179D07-99DA-4748-8022-54E64F6AC83A}" type="pres">
      <dgm:prSet presAssocID="{C6372C46-E651-4A45-81C1-89637F9E355E}" presName="node" presStyleLbl="node1" presStyleIdx="0" presStyleCnt="3" custScaleX="177165" custScaleY="95797" custRadScaleRad="101004" custRadScaleInc="88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622BDBA2-3500-4F41-AB91-DA71F801EAA1}" type="pres">
      <dgm:prSet presAssocID="{FDF0885C-3634-4A4C-AE01-9DFF5C7692AA}" presName="Name9" presStyleLbl="parChTrans1D2" presStyleIdx="1" presStyleCnt="3"/>
      <dgm:spPr/>
      <dgm:t>
        <a:bodyPr/>
        <a:lstStyle/>
        <a:p>
          <a:endParaRPr lang="en-US"/>
        </a:p>
      </dgm:t>
    </dgm:pt>
    <dgm:pt modelId="{B6862EA7-65BD-4D07-AFA6-DFAA928A0BAD}" type="pres">
      <dgm:prSet presAssocID="{FDF0885C-3634-4A4C-AE01-9DFF5C7692A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E65DD2A-D5EC-4F2B-A71C-42A3CB12A0F8}" type="pres">
      <dgm:prSet presAssocID="{20BDB5C7-4D0A-404E-9E9B-F8C3688B26AF}" presName="node" presStyleLbl="node1" presStyleIdx="1" presStyleCnt="3" custScaleX="157606" custScaleY="103725" custRadScaleRad="91943" custRadScaleInc="-7354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35C0724-3D6B-4691-9B7B-6CE4A6269512}" type="pres">
      <dgm:prSet presAssocID="{C61E0C48-B7AE-44EB-BCDA-FA8AE6913B7E}" presName="Name9" presStyleLbl="parChTrans1D2" presStyleIdx="2" presStyleCnt="3"/>
      <dgm:spPr/>
      <dgm:t>
        <a:bodyPr/>
        <a:lstStyle/>
        <a:p>
          <a:endParaRPr lang="en-US"/>
        </a:p>
      </dgm:t>
    </dgm:pt>
    <dgm:pt modelId="{F33D3E95-7ADA-4067-83B6-2B00471DA10F}" type="pres">
      <dgm:prSet presAssocID="{C61E0C48-B7AE-44EB-BCDA-FA8AE6913B7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0632423-DDFA-49B4-AC59-4F7E7D4E48FD}" type="pres">
      <dgm:prSet presAssocID="{C0C7951A-81AB-4DFE-8581-63B5BE28EE6B}" presName="node" presStyleLbl="node1" presStyleIdx="2" presStyleCnt="3" custScaleX="143994" custScaleY="106985" custRadScaleRad="88516" custRadScaleInc="7307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154D6696-6985-4FFB-9CFE-6324C245B985}" type="presOf" srcId="{C61E0C48-B7AE-44EB-BCDA-FA8AE6913B7E}" destId="{035C0724-3D6B-4691-9B7B-6CE4A6269512}" srcOrd="0" destOrd="0" presId="urn:microsoft.com/office/officeart/2005/8/layout/radial1"/>
    <dgm:cxn modelId="{2B9E309A-42C5-4465-8890-EC696749ACCB}" type="presOf" srcId="{C61E0C48-B7AE-44EB-BCDA-FA8AE6913B7E}" destId="{F33D3E95-7ADA-4067-83B6-2B00471DA10F}" srcOrd="1" destOrd="0" presId="urn:microsoft.com/office/officeart/2005/8/layout/radial1"/>
    <dgm:cxn modelId="{E464F5C7-B512-44DA-B5BD-E21B52930BE1}" type="presOf" srcId="{C6372C46-E651-4A45-81C1-89637F9E355E}" destId="{8C179D07-99DA-4748-8022-54E64F6AC83A}" srcOrd="0" destOrd="0" presId="urn:microsoft.com/office/officeart/2005/8/layout/radial1"/>
    <dgm:cxn modelId="{04FF5DEB-B9A3-4AFB-8898-47343C0D0873}" type="presOf" srcId="{F4396A78-0C7E-4A9F-9B08-8C27496034F7}" destId="{B7E29343-3C71-46F1-8DD9-5B691763B6A5}" srcOrd="0" destOrd="0" presId="urn:microsoft.com/office/officeart/2005/8/layout/radial1"/>
    <dgm:cxn modelId="{4438212F-38A8-4266-A8E7-3E394A9A6316}" type="presOf" srcId="{1FA59DD8-C972-4C59-8DB0-1A8B9102BD65}" destId="{D7322023-81B2-4348-B6D5-5476705D0075}" srcOrd="0" destOrd="0" presId="urn:microsoft.com/office/officeart/2005/8/layout/radial1"/>
    <dgm:cxn modelId="{136E8E84-0F2B-4C17-9DF1-AD624B892B2C}" srcId="{6B9B110B-FE42-43FD-A977-9639A886E020}" destId="{20BDB5C7-4D0A-404E-9E9B-F8C3688B26AF}" srcOrd="1" destOrd="0" parTransId="{FDF0885C-3634-4A4C-AE01-9DFF5C7692AA}" sibTransId="{B51F1980-8B8F-465B-AFD1-699C571DCF61}"/>
    <dgm:cxn modelId="{288D96C1-CE6E-4338-BDB0-4BFECA0AF5C9}" srcId="{1FA59DD8-C972-4C59-8DB0-1A8B9102BD65}" destId="{6B9B110B-FE42-43FD-A977-9639A886E020}" srcOrd="0" destOrd="0" parTransId="{0DBDFBD8-B2E6-4924-B597-2EADF956E431}" sibTransId="{2EAF0283-A887-41F6-ACE2-4A17569CB523}"/>
    <dgm:cxn modelId="{7C73BFED-852C-4394-AC43-053F54B0B787}" srcId="{6B9B110B-FE42-43FD-A977-9639A886E020}" destId="{C0C7951A-81AB-4DFE-8581-63B5BE28EE6B}" srcOrd="2" destOrd="0" parTransId="{C61E0C48-B7AE-44EB-BCDA-FA8AE6913B7E}" sibTransId="{F606341C-092D-4EA9-A994-8A1A682B62DF}"/>
    <dgm:cxn modelId="{2F2CB4E9-40AA-4DCE-BCBD-3AFDE10338CB}" type="presOf" srcId="{20BDB5C7-4D0A-404E-9E9B-F8C3688B26AF}" destId="{BE65DD2A-D5EC-4F2B-A71C-42A3CB12A0F8}" srcOrd="0" destOrd="0" presId="urn:microsoft.com/office/officeart/2005/8/layout/radial1"/>
    <dgm:cxn modelId="{6A8670A7-F547-40D3-A103-6F5B8B35849D}" type="presOf" srcId="{FDF0885C-3634-4A4C-AE01-9DFF5C7692AA}" destId="{622BDBA2-3500-4F41-AB91-DA71F801EAA1}" srcOrd="0" destOrd="0" presId="urn:microsoft.com/office/officeart/2005/8/layout/radial1"/>
    <dgm:cxn modelId="{70E69044-9CCC-4004-95EB-ECE71E00256A}" type="presOf" srcId="{6B9B110B-FE42-43FD-A977-9639A886E020}" destId="{E2EC07C6-77AF-4D03-8BEF-F8D4CD82D61C}" srcOrd="0" destOrd="0" presId="urn:microsoft.com/office/officeart/2005/8/layout/radial1"/>
    <dgm:cxn modelId="{DBE788E0-AC20-4EFF-A1BE-F23338425A1D}" type="presOf" srcId="{F4396A78-0C7E-4A9F-9B08-8C27496034F7}" destId="{B3F00F2C-86C1-4354-AC43-2E35B0480938}" srcOrd="1" destOrd="0" presId="urn:microsoft.com/office/officeart/2005/8/layout/radial1"/>
    <dgm:cxn modelId="{8B943EC7-ADA3-4E21-A951-62DFD63D9E8E}" srcId="{6B9B110B-FE42-43FD-A977-9639A886E020}" destId="{C6372C46-E651-4A45-81C1-89637F9E355E}" srcOrd="0" destOrd="0" parTransId="{F4396A78-0C7E-4A9F-9B08-8C27496034F7}" sibTransId="{804A0552-12D0-4CCC-9C9C-3C99A0046D19}"/>
    <dgm:cxn modelId="{D7A5217C-F496-41B6-BA4B-25F5C6730346}" type="presOf" srcId="{FDF0885C-3634-4A4C-AE01-9DFF5C7692AA}" destId="{B6862EA7-65BD-4D07-AFA6-DFAA928A0BAD}" srcOrd="1" destOrd="0" presId="urn:microsoft.com/office/officeart/2005/8/layout/radial1"/>
    <dgm:cxn modelId="{E0C92E7E-2A64-4487-A7F9-6FC50A6B422F}" type="presOf" srcId="{C0C7951A-81AB-4DFE-8581-63B5BE28EE6B}" destId="{A0632423-DDFA-49B4-AC59-4F7E7D4E48FD}" srcOrd="0" destOrd="0" presId="urn:microsoft.com/office/officeart/2005/8/layout/radial1"/>
    <dgm:cxn modelId="{A25AE53C-D6C6-43FD-BCC1-B51473884EA2}" type="presParOf" srcId="{D7322023-81B2-4348-B6D5-5476705D0075}" destId="{E2EC07C6-77AF-4D03-8BEF-F8D4CD82D61C}" srcOrd="0" destOrd="0" presId="urn:microsoft.com/office/officeart/2005/8/layout/radial1"/>
    <dgm:cxn modelId="{24D4201F-D96D-4245-9D6F-109C580CFB69}" type="presParOf" srcId="{D7322023-81B2-4348-B6D5-5476705D0075}" destId="{B7E29343-3C71-46F1-8DD9-5B691763B6A5}" srcOrd="1" destOrd="0" presId="urn:microsoft.com/office/officeart/2005/8/layout/radial1"/>
    <dgm:cxn modelId="{31DA9302-D240-46BE-924D-D1BA635ECE01}" type="presParOf" srcId="{B7E29343-3C71-46F1-8DD9-5B691763B6A5}" destId="{B3F00F2C-86C1-4354-AC43-2E35B0480938}" srcOrd="0" destOrd="0" presId="urn:microsoft.com/office/officeart/2005/8/layout/radial1"/>
    <dgm:cxn modelId="{69DDF702-E618-4DC2-9B85-1FB7DD6639CF}" type="presParOf" srcId="{D7322023-81B2-4348-B6D5-5476705D0075}" destId="{8C179D07-99DA-4748-8022-54E64F6AC83A}" srcOrd="2" destOrd="0" presId="urn:microsoft.com/office/officeart/2005/8/layout/radial1"/>
    <dgm:cxn modelId="{D3AB6F22-4A7E-4DBD-A4B5-6DBF43B53E28}" type="presParOf" srcId="{D7322023-81B2-4348-B6D5-5476705D0075}" destId="{622BDBA2-3500-4F41-AB91-DA71F801EAA1}" srcOrd="3" destOrd="0" presId="urn:microsoft.com/office/officeart/2005/8/layout/radial1"/>
    <dgm:cxn modelId="{3D8759A6-B0E8-4BD4-AC7E-8F6809093610}" type="presParOf" srcId="{622BDBA2-3500-4F41-AB91-DA71F801EAA1}" destId="{B6862EA7-65BD-4D07-AFA6-DFAA928A0BAD}" srcOrd="0" destOrd="0" presId="urn:microsoft.com/office/officeart/2005/8/layout/radial1"/>
    <dgm:cxn modelId="{FE8DC52C-5746-402A-BA97-795EDE81E8B5}" type="presParOf" srcId="{D7322023-81B2-4348-B6D5-5476705D0075}" destId="{BE65DD2A-D5EC-4F2B-A71C-42A3CB12A0F8}" srcOrd="4" destOrd="0" presId="urn:microsoft.com/office/officeart/2005/8/layout/radial1"/>
    <dgm:cxn modelId="{E202FC3C-9634-456E-A948-3041EA841E93}" type="presParOf" srcId="{D7322023-81B2-4348-B6D5-5476705D0075}" destId="{035C0724-3D6B-4691-9B7B-6CE4A6269512}" srcOrd="5" destOrd="0" presId="urn:microsoft.com/office/officeart/2005/8/layout/radial1"/>
    <dgm:cxn modelId="{823A5006-A8ED-4B57-B63B-AD8094D8E973}" type="presParOf" srcId="{035C0724-3D6B-4691-9B7B-6CE4A6269512}" destId="{F33D3E95-7ADA-4067-83B6-2B00471DA10F}" srcOrd="0" destOrd="0" presId="urn:microsoft.com/office/officeart/2005/8/layout/radial1"/>
    <dgm:cxn modelId="{AB321848-DCD4-46F4-B256-62621E932E6F}" type="presParOf" srcId="{D7322023-81B2-4348-B6D5-5476705D0075}" destId="{A0632423-DDFA-49B4-AC59-4F7E7D4E48F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48C504-D9E2-4AEB-B028-27DB4D2D8DC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AB81A5-E514-4816-846B-4F36F413DF6A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পশু-পাখি</a:t>
          </a:r>
          <a:r>
            <a:rPr lang="en-US" sz="4000" baseline="0" dirty="0" smtClean="0"/>
            <a:t> </a:t>
          </a:r>
          <a:r>
            <a:rPr lang="en-US" sz="3200" baseline="0" dirty="0" err="1" smtClean="0"/>
            <a:t>প্রতিপালন</a:t>
          </a:r>
          <a:endParaRPr lang="en-US" sz="3200" dirty="0"/>
        </a:p>
      </dgm:t>
    </dgm:pt>
    <dgm:pt modelId="{59101B78-F265-4997-A4D5-8614A64CCB1D}" type="parTrans" cxnId="{36B56ED9-60C3-4543-8799-8BF210134666}">
      <dgm:prSet/>
      <dgm:spPr/>
      <dgm:t>
        <a:bodyPr/>
        <a:lstStyle/>
        <a:p>
          <a:endParaRPr lang="en-US"/>
        </a:p>
      </dgm:t>
    </dgm:pt>
    <dgm:pt modelId="{EAE6A5B9-AA1E-4076-AFBC-1D26E4040B28}" type="sibTrans" cxnId="{36B56ED9-60C3-4543-8799-8BF210134666}">
      <dgm:prSet/>
      <dgm:spPr/>
      <dgm:t>
        <a:bodyPr/>
        <a:lstStyle/>
        <a:p>
          <a:endParaRPr lang="en-US"/>
        </a:p>
      </dgm:t>
    </dgm:pt>
    <dgm:pt modelId="{D6F08640-2E66-4460-A035-316E57F39005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হাঁস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মুরগী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083D97-568C-4A47-A7CB-7EBC02B04E94}" type="parTrans" cxnId="{9575165E-B706-4FE2-A5E6-EB60CE3F4509}">
      <dgm:prSet/>
      <dgm:spPr/>
      <dgm:t>
        <a:bodyPr/>
        <a:lstStyle/>
        <a:p>
          <a:endParaRPr lang="en-US"/>
        </a:p>
      </dgm:t>
    </dgm:pt>
    <dgm:pt modelId="{EBE90124-C84A-4F3E-97AB-537CA5849E09}" type="sibTrans" cxnId="{9575165E-B706-4FE2-A5E6-EB60CE3F4509}">
      <dgm:prSet/>
      <dgm:spPr/>
      <dgm:t>
        <a:bodyPr/>
        <a:lstStyle/>
        <a:p>
          <a:endParaRPr lang="en-US"/>
        </a:p>
      </dgm:t>
    </dgm:pt>
    <dgm:pt modelId="{361D80FB-EC6A-44DD-A8FE-21FAF3E61539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গৃহপালিত</a:t>
          </a:r>
          <a:r>
            <a:rPr lang="en-US" sz="36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</a:t>
          </a:r>
          <a:endParaRPr lang="en-US" sz="3600" baseline="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93175C-D138-4E43-84D6-38E2AD462179}" type="parTrans" cxnId="{DE2AAF26-5E77-421F-BE15-3C04D96FE961}">
      <dgm:prSet/>
      <dgm:spPr/>
      <dgm:t>
        <a:bodyPr/>
        <a:lstStyle/>
        <a:p>
          <a:endParaRPr lang="en-US"/>
        </a:p>
      </dgm:t>
    </dgm:pt>
    <dgm:pt modelId="{B4B3547B-3C53-4806-967A-96B2C0DE260E}" type="sibTrans" cxnId="{DE2AAF26-5E77-421F-BE15-3C04D96FE961}">
      <dgm:prSet/>
      <dgm:spPr/>
      <dgm:t>
        <a:bodyPr/>
        <a:lstStyle/>
        <a:p>
          <a:endParaRPr lang="en-US"/>
        </a:p>
      </dgm:t>
    </dgm:pt>
    <dgm:pt modelId="{B6515C3D-EBCF-4C71-92DF-CCDD8681A4EE}" type="pres">
      <dgm:prSet presAssocID="{F548C504-D9E2-4AEB-B028-27DB4D2D8D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7BE32F-9A78-4A2B-8DE6-A164AE9A2120}" type="pres">
      <dgm:prSet presAssocID="{98AB81A5-E514-4816-846B-4F36F413DF6A}" presName="centerShape" presStyleLbl="node0" presStyleIdx="0" presStyleCnt="1" custScaleX="213500" custScaleY="139242" custLinFactNeighborX="-7329" custLinFactNeighborY="-47466"/>
      <dgm:spPr/>
      <dgm:t>
        <a:bodyPr/>
        <a:lstStyle/>
        <a:p>
          <a:endParaRPr lang="en-US"/>
        </a:p>
      </dgm:t>
    </dgm:pt>
    <dgm:pt modelId="{D04D0381-72DA-42FB-8041-2540F572963E}" type="pres">
      <dgm:prSet presAssocID="{AD083D97-568C-4A47-A7CB-7EBC02B04E94}" presName="Name9" presStyleLbl="parChTrans1D2" presStyleIdx="0" presStyleCnt="2"/>
      <dgm:spPr/>
      <dgm:t>
        <a:bodyPr/>
        <a:lstStyle/>
        <a:p>
          <a:endParaRPr lang="en-US"/>
        </a:p>
      </dgm:t>
    </dgm:pt>
    <dgm:pt modelId="{665F9B4B-B84E-4A2F-AA45-07F299D1F6AB}" type="pres">
      <dgm:prSet presAssocID="{AD083D97-568C-4A47-A7CB-7EBC02B04E9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4D3EF34-5DE5-4AE7-A1F4-473ED9DA3768}" type="pres">
      <dgm:prSet presAssocID="{D6F08640-2E66-4460-A035-316E57F39005}" presName="node" presStyleLbl="node1" presStyleIdx="0" presStyleCnt="2" custScaleX="175767" custRadScaleRad="191598" custRadScaleInc="125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53911-768D-4522-8497-A5AF15E9B0C4}" type="pres">
      <dgm:prSet presAssocID="{0793175C-D138-4E43-84D6-38E2AD462179}" presName="Name9" presStyleLbl="parChTrans1D2" presStyleIdx="1" presStyleCnt="2"/>
      <dgm:spPr/>
      <dgm:t>
        <a:bodyPr/>
        <a:lstStyle/>
        <a:p>
          <a:endParaRPr lang="en-US"/>
        </a:p>
      </dgm:t>
    </dgm:pt>
    <dgm:pt modelId="{7559D5A2-8426-46F7-95C3-EB315402F381}" type="pres">
      <dgm:prSet presAssocID="{0793175C-D138-4E43-84D6-38E2AD46217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DFFA1A8-E090-4E56-BD91-370352D8EACD}" type="pres">
      <dgm:prSet presAssocID="{361D80FB-EC6A-44DD-A8FE-21FAF3E61539}" presName="node" presStyleLbl="node1" presStyleIdx="1" presStyleCnt="2" custScaleX="229536" custScaleY="146399" custRadScaleRad="181944" custRadScaleInc="70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75165E-B706-4FE2-A5E6-EB60CE3F4509}" srcId="{98AB81A5-E514-4816-846B-4F36F413DF6A}" destId="{D6F08640-2E66-4460-A035-316E57F39005}" srcOrd="0" destOrd="0" parTransId="{AD083D97-568C-4A47-A7CB-7EBC02B04E94}" sibTransId="{EBE90124-C84A-4F3E-97AB-537CA5849E09}"/>
    <dgm:cxn modelId="{E79FA4E9-4D7F-49F9-AED6-7CC88B604B0B}" type="presOf" srcId="{AD083D97-568C-4A47-A7CB-7EBC02B04E94}" destId="{665F9B4B-B84E-4A2F-AA45-07F299D1F6AB}" srcOrd="1" destOrd="0" presId="urn:microsoft.com/office/officeart/2005/8/layout/radial1"/>
    <dgm:cxn modelId="{A7E78797-18A5-49FB-A3E2-1C8E391C6808}" type="presOf" srcId="{D6F08640-2E66-4460-A035-316E57F39005}" destId="{F4D3EF34-5DE5-4AE7-A1F4-473ED9DA3768}" srcOrd="0" destOrd="0" presId="urn:microsoft.com/office/officeart/2005/8/layout/radial1"/>
    <dgm:cxn modelId="{F5CE6596-613E-4E9D-B768-483BAB4D8B8F}" type="presOf" srcId="{F548C504-D9E2-4AEB-B028-27DB4D2D8DC0}" destId="{B6515C3D-EBCF-4C71-92DF-CCDD8681A4EE}" srcOrd="0" destOrd="0" presId="urn:microsoft.com/office/officeart/2005/8/layout/radial1"/>
    <dgm:cxn modelId="{DE2AAF26-5E77-421F-BE15-3C04D96FE961}" srcId="{98AB81A5-E514-4816-846B-4F36F413DF6A}" destId="{361D80FB-EC6A-44DD-A8FE-21FAF3E61539}" srcOrd="1" destOrd="0" parTransId="{0793175C-D138-4E43-84D6-38E2AD462179}" sibTransId="{B4B3547B-3C53-4806-967A-96B2C0DE260E}"/>
    <dgm:cxn modelId="{E8A29800-FB81-41B3-9614-C1A686997719}" type="presOf" srcId="{AD083D97-568C-4A47-A7CB-7EBC02B04E94}" destId="{D04D0381-72DA-42FB-8041-2540F572963E}" srcOrd="0" destOrd="0" presId="urn:microsoft.com/office/officeart/2005/8/layout/radial1"/>
    <dgm:cxn modelId="{9D17AE86-8096-4C75-8434-857827AF0BC0}" type="presOf" srcId="{0793175C-D138-4E43-84D6-38E2AD462179}" destId="{D4153911-768D-4522-8497-A5AF15E9B0C4}" srcOrd="0" destOrd="0" presId="urn:microsoft.com/office/officeart/2005/8/layout/radial1"/>
    <dgm:cxn modelId="{36B56ED9-60C3-4543-8799-8BF210134666}" srcId="{F548C504-D9E2-4AEB-B028-27DB4D2D8DC0}" destId="{98AB81A5-E514-4816-846B-4F36F413DF6A}" srcOrd="0" destOrd="0" parTransId="{59101B78-F265-4997-A4D5-8614A64CCB1D}" sibTransId="{EAE6A5B9-AA1E-4076-AFBC-1D26E4040B28}"/>
    <dgm:cxn modelId="{80848BC3-44F1-4723-9146-5A691EAE2D4E}" type="presOf" srcId="{98AB81A5-E514-4816-846B-4F36F413DF6A}" destId="{3D7BE32F-9A78-4A2B-8DE6-A164AE9A2120}" srcOrd="0" destOrd="0" presId="urn:microsoft.com/office/officeart/2005/8/layout/radial1"/>
    <dgm:cxn modelId="{8782DB80-BE33-4E87-9DCD-B435FAABC329}" type="presOf" srcId="{0793175C-D138-4E43-84D6-38E2AD462179}" destId="{7559D5A2-8426-46F7-95C3-EB315402F381}" srcOrd="1" destOrd="0" presId="urn:microsoft.com/office/officeart/2005/8/layout/radial1"/>
    <dgm:cxn modelId="{F85CAB39-797C-4A22-BC34-557415A5AEBF}" type="presOf" srcId="{361D80FB-EC6A-44DD-A8FE-21FAF3E61539}" destId="{ADFFA1A8-E090-4E56-BD91-370352D8EACD}" srcOrd="0" destOrd="0" presId="urn:microsoft.com/office/officeart/2005/8/layout/radial1"/>
    <dgm:cxn modelId="{28C3FEC7-7D3E-4B18-9A03-6F22B11CF64F}" type="presParOf" srcId="{B6515C3D-EBCF-4C71-92DF-CCDD8681A4EE}" destId="{3D7BE32F-9A78-4A2B-8DE6-A164AE9A2120}" srcOrd="0" destOrd="0" presId="urn:microsoft.com/office/officeart/2005/8/layout/radial1"/>
    <dgm:cxn modelId="{160AC8E8-63AC-496E-8CC6-27EC119368E9}" type="presParOf" srcId="{B6515C3D-EBCF-4C71-92DF-CCDD8681A4EE}" destId="{D04D0381-72DA-42FB-8041-2540F572963E}" srcOrd="1" destOrd="0" presId="urn:microsoft.com/office/officeart/2005/8/layout/radial1"/>
    <dgm:cxn modelId="{49492891-0C43-43BD-BA53-81C5DE259F42}" type="presParOf" srcId="{D04D0381-72DA-42FB-8041-2540F572963E}" destId="{665F9B4B-B84E-4A2F-AA45-07F299D1F6AB}" srcOrd="0" destOrd="0" presId="urn:microsoft.com/office/officeart/2005/8/layout/radial1"/>
    <dgm:cxn modelId="{37095D43-C471-44AB-99CA-016C88E461CF}" type="presParOf" srcId="{B6515C3D-EBCF-4C71-92DF-CCDD8681A4EE}" destId="{F4D3EF34-5DE5-4AE7-A1F4-473ED9DA3768}" srcOrd="2" destOrd="0" presId="urn:microsoft.com/office/officeart/2005/8/layout/radial1"/>
    <dgm:cxn modelId="{0C340045-EE45-4248-A7E7-A61CB923EF0A}" type="presParOf" srcId="{B6515C3D-EBCF-4C71-92DF-CCDD8681A4EE}" destId="{D4153911-768D-4522-8497-A5AF15E9B0C4}" srcOrd="3" destOrd="0" presId="urn:microsoft.com/office/officeart/2005/8/layout/radial1"/>
    <dgm:cxn modelId="{57174022-72AA-4378-834B-62F6D211875F}" type="presParOf" srcId="{D4153911-768D-4522-8497-A5AF15E9B0C4}" destId="{7559D5A2-8426-46F7-95C3-EB315402F381}" srcOrd="0" destOrd="0" presId="urn:microsoft.com/office/officeart/2005/8/layout/radial1"/>
    <dgm:cxn modelId="{61685986-C20F-407E-A241-AE88FA739CF1}" type="presParOf" srcId="{B6515C3D-EBCF-4C71-92DF-CCDD8681A4EE}" destId="{ADFFA1A8-E090-4E56-BD91-370352D8EACD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720B20-CCA4-4DF2-8AF8-6ED820474BB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BB30E-D8C6-49A6-807F-1848F6AE1DA9}" type="pres">
      <dgm:prSet presAssocID="{C8720B20-CCA4-4DF2-8AF8-6ED820474B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484795-D539-4A31-9699-C586A73CFBB2}" type="presOf" srcId="{C8720B20-CCA4-4DF2-8AF8-6ED820474BB2}" destId="{791BB30E-D8C6-49A6-807F-1848F6AE1DA9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1AFE3-6CC5-4AAF-B1A6-DAEFDD224C06}">
      <dsp:nvSpPr>
        <dsp:cNvPr id="0" name=""/>
        <dsp:cNvSpPr/>
      </dsp:nvSpPr>
      <dsp:spPr>
        <a:xfrm>
          <a:off x="3708238" y="1845169"/>
          <a:ext cx="1201328" cy="1286934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ওপুষ্টি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84168" y="2033636"/>
        <a:ext cx="849468" cy="910000"/>
      </dsp:txXfrm>
    </dsp:sp>
    <dsp:sp modelId="{0694A500-3F14-4F6E-98E1-9CE0806D0FFC}">
      <dsp:nvSpPr>
        <dsp:cNvPr id="0" name=""/>
        <dsp:cNvSpPr/>
      </dsp:nvSpPr>
      <dsp:spPr>
        <a:xfrm rot="16184900">
          <a:off x="4060975" y="1587915"/>
          <a:ext cx="488059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488059" y="13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92803" y="1588947"/>
        <a:ext cx="24402" cy="24402"/>
      </dsp:txXfrm>
    </dsp:sp>
    <dsp:sp modelId="{950F7270-3901-429C-B1BC-54D338C83B12}">
      <dsp:nvSpPr>
        <dsp:cNvPr id="0" name=""/>
        <dsp:cNvSpPr/>
      </dsp:nvSpPr>
      <dsp:spPr>
        <a:xfrm>
          <a:off x="3000198" y="-92616"/>
          <a:ext cx="2601100" cy="144974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ধান</a:t>
          </a:r>
          <a:endParaRPr lang="en-US" sz="3000" kern="1200" dirty="0"/>
        </a:p>
      </dsp:txBody>
      <dsp:txXfrm>
        <a:off x="3381120" y="119694"/>
        <a:ext cx="1839256" cy="1025120"/>
      </dsp:txXfrm>
    </dsp:sp>
    <dsp:sp modelId="{5FD39489-BF49-4A90-A233-07B13217F4FD}">
      <dsp:nvSpPr>
        <dsp:cNvPr id="0" name=""/>
        <dsp:cNvSpPr/>
      </dsp:nvSpPr>
      <dsp:spPr>
        <a:xfrm rot="20592868">
          <a:off x="4867469" y="2168061"/>
          <a:ext cx="920655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920655" y="13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4781" y="2158278"/>
        <a:ext cx="46032" cy="46032"/>
      </dsp:txXfrm>
    </dsp:sp>
    <dsp:sp modelId="{4DDDE2C5-EFEE-4565-991F-10366F767FFC}">
      <dsp:nvSpPr>
        <dsp:cNvPr id="0" name=""/>
        <dsp:cNvSpPr/>
      </dsp:nvSpPr>
      <dsp:spPr>
        <a:xfrm>
          <a:off x="5659404" y="886141"/>
          <a:ext cx="2464383" cy="1646891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গম</a:t>
          </a:r>
          <a:endParaRPr lang="en-US" sz="3000" kern="1200" dirty="0"/>
        </a:p>
      </dsp:txBody>
      <dsp:txXfrm>
        <a:off x="6020305" y="1127323"/>
        <a:ext cx="1742581" cy="1164527"/>
      </dsp:txXfrm>
    </dsp:sp>
    <dsp:sp modelId="{E59B40AB-0050-4844-8688-2C76DAB493AB}">
      <dsp:nvSpPr>
        <dsp:cNvPr id="0" name=""/>
        <dsp:cNvSpPr/>
      </dsp:nvSpPr>
      <dsp:spPr>
        <a:xfrm rot="9052220">
          <a:off x="3347768" y="2883631"/>
          <a:ext cx="457169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457169" y="13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64924" y="2885435"/>
        <a:ext cx="22858" cy="22858"/>
      </dsp:txXfrm>
    </dsp:sp>
    <dsp:sp modelId="{9C20AE0D-9AD5-435B-9A7B-ED7A676C11D2}">
      <dsp:nvSpPr>
        <dsp:cNvPr id="0" name=""/>
        <dsp:cNvSpPr/>
      </dsp:nvSpPr>
      <dsp:spPr>
        <a:xfrm>
          <a:off x="1019882" y="2799361"/>
          <a:ext cx="2783218" cy="1493296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ফল-ফলাদি</a:t>
          </a:r>
          <a:endParaRPr lang="en-US" sz="3000" kern="1200" dirty="0"/>
        </a:p>
      </dsp:txBody>
      <dsp:txXfrm>
        <a:off x="1427475" y="3018049"/>
        <a:ext cx="1968032" cy="1055920"/>
      </dsp:txXfrm>
    </dsp:sp>
    <dsp:sp modelId="{100611BD-11E9-4A5A-84EB-DA0A4F2492E9}">
      <dsp:nvSpPr>
        <dsp:cNvPr id="0" name=""/>
        <dsp:cNvSpPr/>
      </dsp:nvSpPr>
      <dsp:spPr>
        <a:xfrm rot="1400234">
          <a:off x="4836091" y="2860989"/>
          <a:ext cx="733067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733067" y="13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84298" y="2855896"/>
        <a:ext cx="36653" cy="36653"/>
      </dsp:txXfrm>
    </dsp:sp>
    <dsp:sp modelId="{28BB40F1-16CF-480D-B617-87475A75A2D4}">
      <dsp:nvSpPr>
        <dsp:cNvPr id="0" name=""/>
        <dsp:cNvSpPr/>
      </dsp:nvSpPr>
      <dsp:spPr>
        <a:xfrm>
          <a:off x="5224655" y="2752275"/>
          <a:ext cx="2774672" cy="1460005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ভুট্টা</a:t>
          </a:r>
          <a:endParaRPr lang="en-US" sz="3000" kern="1200" dirty="0"/>
        </a:p>
      </dsp:txBody>
      <dsp:txXfrm>
        <a:off x="5630996" y="2966088"/>
        <a:ext cx="1961990" cy="1032379"/>
      </dsp:txXfrm>
    </dsp:sp>
    <dsp:sp modelId="{13EA147E-69BD-46A5-B982-A4A17CDB8F6E}">
      <dsp:nvSpPr>
        <dsp:cNvPr id="0" name=""/>
        <dsp:cNvSpPr/>
      </dsp:nvSpPr>
      <dsp:spPr>
        <a:xfrm rot="11621394">
          <a:off x="3258500" y="2276950"/>
          <a:ext cx="471385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471385" y="13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82408" y="2278399"/>
        <a:ext cx="23569" cy="23569"/>
      </dsp:txXfrm>
    </dsp:sp>
    <dsp:sp modelId="{A32F2225-8986-4533-8F6B-F640FDE8C2C9}">
      <dsp:nvSpPr>
        <dsp:cNvPr id="0" name=""/>
        <dsp:cNvSpPr/>
      </dsp:nvSpPr>
      <dsp:spPr>
        <a:xfrm>
          <a:off x="727689" y="1114507"/>
          <a:ext cx="2627013" cy="1643490"/>
        </a:xfrm>
        <a:prstGeom prst="ellipse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শাক-সবজি</a:t>
          </a:r>
          <a:endParaRPr lang="en-US" sz="3000" kern="1200" dirty="0"/>
        </a:p>
      </dsp:txBody>
      <dsp:txXfrm>
        <a:off x="1112406" y="1355191"/>
        <a:ext cx="1857579" cy="1162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D48FA-8B1D-4D1D-A107-FA11299422B2}">
      <dsp:nvSpPr>
        <dsp:cNvPr id="0" name=""/>
        <dsp:cNvSpPr/>
      </dsp:nvSpPr>
      <dsp:spPr>
        <a:xfrm>
          <a:off x="2491882" y="3101573"/>
          <a:ext cx="2238372" cy="1675415"/>
        </a:xfrm>
        <a:prstGeom prst="flowChartAlternateProcess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2573667" y="3183358"/>
        <a:ext cx="2074802" cy="1511845"/>
      </dsp:txXfrm>
    </dsp:sp>
    <dsp:sp modelId="{A0AFDB69-2C0F-4130-A621-AEDA505CB9B2}">
      <dsp:nvSpPr>
        <dsp:cNvPr id="0" name=""/>
        <dsp:cNvSpPr/>
      </dsp:nvSpPr>
      <dsp:spPr>
        <a:xfrm rot="16258673">
          <a:off x="3191422" y="2640716"/>
          <a:ext cx="882955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882955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3610826" y="2638154"/>
        <a:ext cx="44147" cy="44147"/>
      </dsp:txXfrm>
    </dsp:sp>
    <dsp:sp modelId="{F1289745-1654-43E4-A09B-41C65AA12A78}">
      <dsp:nvSpPr>
        <dsp:cNvPr id="0" name=""/>
        <dsp:cNvSpPr/>
      </dsp:nvSpPr>
      <dsp:spPr>
        <a:xfrm>
          <a:off x="2130769" y="-104738"/>
          <a:ext cx="3058990" cy="2323650"/>
        </a:xfrm>
        <a:prstGeom prst="flowChartAlternateProcess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পাট</a:t>
          </a:r>
          <a:endParaRPr lang="en-US" sz="64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2244198" y="8691"/>
        <a:ext cx="2832132" cy="2096792"/>
      </dsp:txXfrm>
    </dsp:sp>
    <dsp:sp modelId="{34CF5570-6411-4360-A5D9-4B9A97D4E33D}">
      <dsp:nvSpPr>
        <dsp:cNvPr id="0" name=""/>
        <dsp:cNvSpPr/>
      </dsp:nvSpPr>
      <dsp:spPr>
        <a:xfrm rot="19888179">
          <a:off x="4474786" y="3262984"/>
          <a:ext cx="688804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688804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4801968" y="3265276"/>
        <a:ext cx="34440" cy="34440"/>
      </dsp:txXfrm>
    </dsp:sp>
    <dsp:sp modelId="{448B39E1-201C-42F4-BA8D-3CC1BF47A242}">
      <dsp:nvSpPr>
        <dsp:cNvPr id="0" name=""/>
        <dsp:cNvSpPr/>
      </dsp:nvSpPr>
      <dsp:spPr>
        <a:xfrm>
          <a:off x="4911167" y="1228842"/>
          <a:ext cx="2816876" cy="2475929"/>
        </a:xfrm>
        <a:prstGeom prst="flowChartAlternateProcess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5032029" y="1349704"/>
        <a:ext cx="2575152" cy="2234205"/>
      </dsp:txXfrm>
    </dsp:sp>
    <dsp:sp modelId="{061540C4-8361-47EF-BC04-E0418CF0B49C}">
      <dsp:nvSpPr>
        <dsp:cNvPr id="0" name=""/>
        <dsp:cNvSpPr/>
      </dsp:nvSpPr>
      <dsp:spPr>
        <a:xfrm rot="12785155">
          <a:off x="2081099" y="3166056"/>
          <a:ext cx="746307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746307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 rot="10800000">
        <a:off x="2435595" y="3166910"/>
        <a:ext cx="37315" cy="37315"/>
      </dsp:txXfrm>
    </dsp:sp>
    <dsp:sp modelId="{51F742AF-6DE6-4CFC-9553-F82912842623}">
      <dsp:nvSpPr>
        <dsp:cNvPr id="0" name=""/>
        <dsp:cNvSpPr/>
      </dsp:nvSpPr>
      <dsp:spPr>
        <a:xfrm>
          <a:off x="0" y="1519709"/>
          <a:ext cx="2469110" cy="1742348"/>
        </a:xfrm>
        <a:prstGeom prst="flowChartAlternateProcess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85053" y="1604762"/>
        <a:ext cx="2299004" cy="1572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3A3D1-A227-4381-A1AA-EF1180138E66}">
      <dsp:nvSpPr>
        <dsp:cNvPr id="0" name=""/>
        <dsp:cNvSpPr/>
      </dsp:nvSpPr>
      <dsp:spPr>
        <a:xfrm>
          <a:off x="2953741" y="1861706"/>
          <a:ext cx="1928707" cy="1396935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নির্মাণ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সামগ্রী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আসবাবপত্র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21932" y="1929897"/>
        <a:ext cx="1792325" cy="1260553"/>
      </dsp:txXfrm>
    </dsp:sp>
    <dsp:sp modelId="{2D6CD2F2-5D2A-4539-8F1B-DEEEEA98CEE4}">
      <dsp:nvSpPr>
        <dsp:cNvPr id="0" name=""/>
        <dsp:cNvSpPr/>
      </dsp:nvSpPr>
      <dsp:spPr>
        <a:xfrm rot="16200000">
          <a:off x="3793799" y="1721126"/>
          <a:ext cx="248590" cy="32570"/>
        </a:xfrm>
        <a:custGeom>
          <a:avLst/>
          <a:gdLst/>
          <a:ahLst/>
          <a:cxnLst/>
          <a:rect l="0" t="0" r="0" b="0"/>
          <a:pathLst>
            <a:path>
              <a:moveTo>
                <a:pt x="0" y="16285"/>
              </a:moveTo>
              <a:lnTo>
                <a:pt x="248590" y="162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11879" y="1731196"/>
        <a:ext cx="12429" cy="12429"/>
      </dsp:txXfrm>
    </dsp:sp>
    <dsp:sp modelId="{BA6F39C2-6974-4152-8B01-B8C0C8C331D3}">
      <dsp:nvSpPr>
        <dsp:cNvPr id="0" name=""/>
        <dsp:cNvSpPr/>
      </dsp:nvSpPr>
      <dsp:spPr>
        <a:xfrm>
          <a:off x="2572489" y="-128512"/>
          <a:ext cx="2691210" cy="1741629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57507" y="-43494"/>
        <a:ext cx="2521174" cy="1571593"/>
      </dsp:txXfrm>
    </dsp:sp>
    <dsp:sp modelId="{CF4D5BA0-F8C0-4F2A-AC09-EDBD4BB08CCF}">
      <dsp:nvSpPr>
        <dsp:cNvPr id="0" name=""/>
        <dsp:cNvSpPr/>
      </dsp:nvSpPr>
      <dsp:spPr>
        <a:xfrm rot="21544053">
          <a:off x="4882184" y="2525667"/>
          <a:ext cx="310969" cy="32570"/>
        </a:xfrm>
        <a:custGeom>
          <a:avLst/>
          <a:gdLst/>
          <a:ahLst/>
          <a:cxnLst/>
          <a:rect l="0" t="0" r="0" b="0"/>
          <a:pathLst>
            <a:path>
              <a:moveTo>
                <a:pt x="0" y="16285"/>
              </a:moveTo>
              <a:lnTo>
                <a:pt x="310969" y="162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9894" y="2534178"/>
        <a:ext cx="15548" cy="15548"/>
      </dsp:txXfrm>
    </dsp:sp>
    <dsp:sp modelId="{F21784F2-5C37-44B0-804A-E19359B5A026}">
      <dsp:nvSpPr>
        <dsp:cNvPr id="0" name=""/>
        <dsp:cNvSpPr/>
      </dsp:nvSpPr>
      <dsp:spPr>
        <a:xfrm>
          <a:off x="5192817" y="1599027"/>
          <a:ext cx="2527265" cy="1839666"/>
        </a:xfrm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282620" y="1688830"/>
        <a:ext cx="2347659" cy="1660060"/>
      </dsp:txXfrm>
    </dsp:sp>
    <dsp:sp modelId="{051B887C-B9E6-4582-A1C6-91A7C33F1E31}">
      <dsp:nvSpPr>
        <dsp:cNvPr id="0" name=""/>
        <dsp:cNvSpPr/>
      </dsp:nvSpPr>
      <dsp:spPr>
        <a:xfrm rot="5400000">
          <a:off x="3769391" y="3391059"/>
          <a:ext cx="297406" cy="32570"/>
        </a:xfrm>
        <a:custGeom>
          <a:avLst/>
          <a:gdLst/>
          <a:ahLst/>
          <a:cxnLst/>
          <a:rect l="0" t="0" r="0" b="0"/>
          <a:pathLst>
            <a:path>
              <a:moveTo>
                <a:pt x="0" y="16285"/>
              </a:moveTo>
              <a:lnTo>
                <a:pt x="297406" y="162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10659" y="3399910"/>
        <a:ext cx="14870" cy="14870"/>
      </dsp:txXfrm>
    </dsp:sp>
    <dsp:sp modelId="{3A8F24B2-4721-4A8A-B601-46A7DF806B4E}">
      <dsp:nvSpPr>
        <dsp:cNvPr id="0" name=""/>
        <dsp:cNvSpPr/>
      </dsp:nvSpPr>
      <dsp:spPr>
        <a:xfrm>
          <a:off x="2300869" y="3556048"/>
          <a:ext cx="3234450" cy="1643997"/>
        </a:xfrm>
        <a:prstGeom prst="flowChartAlternateProcess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381121" y="3636300"/>
        <a:ext cx="3073946" cy="1483493"/>
      </dsp:txXfrm>
    </dsp:sp>
    <dsp:sp modelId="{58A790C4-E429-475C-8470-4B902F98B1F7}">
      <dsp:nvSpPr>
        <dsp:cNvPr id="0" name=""/>
        <dsp:cNvSpPr/>
      </dsp:nvSpPr>
      <dsp:spPr>
        <a:xfrm rot="10855944">
          <a:off x="2759040" y="2526611"/>
          <a:ext cx="194956" cy="32570"/>
        </a:xfrm>
        <a:custGeom>
          <a:avLst/>
          <a:gdLst/>
          <a:ahLst/>
          <a:cxnLst/>
          <a:rect l="0" t="0" r="0" b="0"/>
          <a:pathLst>
            <a:path>
              <a:moveTo>
                <a:pt x="0" y="16285"/>
              </a:moveTo>
              <a:lnTo>
                <a:pt x="194956" y="162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51645" y="2538023"/>
        <a:ext cx="9747" cy="9747"/>
      </dsp:txXfrm>
    </dsp:sp>
    <dsp:sp modelId="{E412228C-B85B-4C54-83A5-35E34AD641CB}">
      <dsp:nvSpPr>
        <dsp:cNvPr id="0" name=""/>
        <dsp:cNvSpPr/>
      </dsp:nvSpPr>
      <dsp:spPr>
        <a:xfrm>
          <a:off x="0" y="1614570"/>
          <a:ext cx="2759478" cy="1808584"/>
        </a:xfrm>
        <a:prstGeom prst="flowChartAlternateProcess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88286" y="1702856"/>
        <a:ext cx="2582906" cy="1632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07C6-77AF-4D03-8BEF-F8D4CD82D61C}">
      <dsp:nvSpPr>
        <dsp:cNvPr id="0" name=""/>
        <dsp:cNvSpPr/>
      </dsp:nvSpPr>
      <dsp:spPr>
        <a:xfrm>
          <a:off x="2576519" y="3498121"/>
          <a:ext cx="2452686" cy="1683479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8698" y="3580300"/>
        <a:ext cx="2288328" cy="1519121"/>
      </dsp:txXfrm>
    </dsp:sp>
    <dsp:sp modelId="{B7E29343-3C71-46F1-8DD9-5B691763B6A5}">
      <dsp:nvSpPr>
        <dsp:cNvPr id="0" name=""/>
        <dsp:cNvSpPr/>
      </dsp:nvSpPr>
      <dsp:spPr>
        <a:xfrm rot="16135034">
          <a:off x="2925564" y="2630341"/>
          <a:ext cx="1690828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690828" y="22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728708" y="2610658"/>
        <a:ext cx="84541" cy="84541"/>
      </dsp:txXfrm>
    </dsp:sp>
    <dsp:sp modelId="{8C179D07-99DA-4748-8022-54E64F6AC83A}">
      <dsp:nvSpPr>
        <dsp:cNvPr id="0" name=""/>
        <dsp:cNvSpPr/>
      </dsp:nvSpPr>
      <dsp:spPr>
        <a:xfrm>
          <a:off x="2057395" y="-9582"/>
          <a:ext cx="3360869" cy="1817295"/>
        </a:xfrm>
        <a:prstGeom prst="flowChartAlternateProcess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46106" y="79129"/>
        <a:ext cx="3183447" cy="1639873"/>
      </dsp:txXfrm>
    </dsp:sp>
    <dsp:sp modelId="{622BDBA2-3500-4F41-AB91-DA71F801EAA1}">
      <dsp:nvSpPr>
        <dsp:cNvPr id="0" name=""/>
        <dsp:cNvSpPr/>
      </dsp:nvSpPr>
      <dsp:spPr>
        <a:xfrm rot="19447445">
          <a:off x="4616463" y="3612219"/>
          <a:ext cx="322509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322509" y="22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9655" y="3626744"/>
        <a:ext cx="16125" cy="16125"/>
      </dsp:txXfrm>
    </dsp:sp>
    <dsp:sp modelId="{BE65DD2A-D5EC-4F2B-A71C-42A3CB12A0F8}">
      <dsp:nvSpPr>
        <dsp:cNvPr id="0" name=""/>
        <dsp:cNvSpPr/>
      </dsp:nvSpPr>
      <dsp:spPr>
        <a:xfrm>
          <a:off x="4419589" y="1828793"/>
          <a:ext cx="2989829" cy="1967691"/>
        </a:xfrm>
        <a:prstGeom prst="flowChartAlternateProcess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5642" y="1924846"/>
        <a:ext cx="2797723" cy="1775585"/>
      </dsp:txXfrm>
    </dsp:sp>
    <dsp:sp modelId="{035C0724-3D6B-4691-9B7B-6CE4A6269512}">
      <dsp:nvSpPr>
        <dsp:cNvPr id="0" name=""/>
        <dsp:cNvSpPr/>
      </dsp:nvSpPr>
      <dsp:spPr>
        <a:xfrm rot="12847120">
          <a:off x="2569656" y="3615345"/>
          <a:ext cx="394379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394379" y="22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756986" y="3628073"/>
        <a:ext cx="19718" cy="19718"/>
      </dsp:txXfrm>
    </dsp:sp>
    <dsp:sp modelId="{A0632423-DDFA-49B4-AC59-4F7E7D4E48FD}">
      <dsp:nvSpPr>
        <dsp:cNvPr id="0" name=""/>
        <dsp:cNvSpPr/>
      </dsp:nvSpPr>
      <dsp:spPr>
        <a:xfrm>
          <a:off x="228594" y="1828800"/>
          <a:ext cx="2731606" cy="2029535"/>
        </a:xfrm>
        <a:prstGeom prst="flowChartAlternateProcess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666" y="1927872"/>
        <a:ext cx="2533462" cy="18313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BE32F-9A78-4A2B-8DE6-A164AE9A2120}">
      <dsp:nvSpPr>
        <dsp:cNvPr id="0" name=""/>
        <dsp:cNvSpPr/>
      </dsp:nvSpPr>
      <dsp:spPr>
        <a:xfrm>
          <a:off x="2815859" y="0"/>
          <a:ext cx="2733661" cy="1782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পশু-পাখি</a:t>
          </a:r>
          <a:r>
            <a:rPr lang="en-US" sz="4000" kern="1200" baseline="0" dirty="0" smtClean="0"/>
            <a:t> </a:t>
          </a:r>
          <a:r>
            <a:rPr lang="en-US" sz="3200" kern="1200" baseline="0" dirty="0" err="1" smtClean="0"/>
            <a:t>প্রতিপালন</a:t>
          </a:r>
          <a:endParaRPr lang="en-US" sz="3200" kern="1200" dirty="0"/>
        </a:p>
      </dsp:txBody>
      <dsp:txXfrm>
        <a:off x="3216194" y="261094"/>
        <a:ext cx="1932991" cy="1260671"/>
      </dsp:txXfrm>
    </dsp:sp>
    <dsp:sp modelId="{D04D0381-72DA-42FB-8041-2540F572963E}">
      <dsp:nvSpPr>
        <dsp:cNvPr id="0" name=""/>
        <dsp:cNvSpPr/>
      </dsp:nvSpPr>
      <dsp:spPr>
        <a:xfrm rot="2300872">
          <a:off x="4823608" y="2223457"/>
          <a:ext cx="2118559" cy="26030"/>
        </a:xfrm>
        <a:custGeom>
          <a:avLst/>
          <a:gdLst/>
          <a:ahLst/>
          <a:cxnLst/>
          <a:rect l="0" t="0" r="0" b="0"/>
          <a:pathLst>
            <a:path>
              <a:moveTo>
                <a:pt x="0" y="13015"/>
              </a:moveTo>
              <a:lnTo>
                <a:pt x="2118559" y="13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829924" y="2183508"/>
        <a:ext cx="105927" cy="105927"/>
      </dsp:txXfrm>
    </dsp:sp>
    <dsp:sp modelId="{F4D3EF34-5DE5-4AE7-A1F4-473ED9DA3768}">
      <dsp:nvSpPr>
        <dsp:cNvPr id="0" name=""/>
        <dsp:cNvSpPr/>
      </dsp:nvSpPr>
      <dsp:spPr>
        <a:xfrm>
          <a:off x="6245366" y="2773237"/>
          <a:ext cx="2250527" cy="1280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হাঁস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মুরগী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74948" y="2960748"/>
        <a:ext cx="1591363" cy="905381"/>
      </dsp:txXfrm>
    </dsp:sp>
    <dsp:sp modelId="{D4153911-768D-4522-8497-A5AF15E9B0C4}">
      <dsp:nvSpPr>
        <dsp:cNvPr id="0" name=""/>
        <dsp:cNvSpPr/>
      </dsp:nvSpPr>
      <dsp:spPr>
        <a:xfrm rot="7987726">
          <a:off x="2234368" y="2174789"/>
          <a:ext cx="1467950" cy="26030"/>
        </a:xfrm>
        <a:custGeom>
          <a:avLst/>
          <a:gdLst/>
          <a:ahLst/>
          <a:cxnLst/>
          <a:rect l="0" t="0" r="0" b="0"/>
          <a:pathLst>
            <a:path>
              <a:moveTo>
                <a:pt x="0" y="13015"/>
              </a:moveTo>
              <a:lnTo>
                <a:pt x="1467950" y="13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31644" y="2151105"/>
        <a:ext cx="73397" cy="73397"/>
      </dsp:txXfrm>
    </dsp:sp>
    <dsp:sp modelId="{ADFFA1A8-E090-4E56-BD91-370352D8EACD}">
      <dsp:nvSpPr>
        <dsp:cNvPr id="0" name=""/>
        <dsp:cNvSpPr/>
      </dsp:nvSpPr>
      <dsp:spPr>
        <a:xfrm>
          <a:off x="243395" y="2590813"/>
          <a:ext cx="2938987" cy="1874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গৃহপালিত</a:t>
          </a:r>
          <a:r>
            <a:rPr lang="en-US" sz="36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</a:t>
          </a:r>
          <a:endParaRPr lang="en-US" sz="3600" kern="1200" baseline="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3800" y="2865327"/>
        <a:ext cx="2078177" cy="1325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5400" y="2540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মোঃ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মইদুল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ইসলাম</a:t>
            </a:r>
            <a:r>
              <a:rPr lang="en-US" sz="1600" baseline="0" dirty="0" smtClean="0">
                <a:solidFill>
                  <a:schemeClr val="tx1"/>
                </a:solidFill>
              </a:rPr>
              <a:t> ,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সহকারী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1600" baseline="0" dirty="0" smtClean="0">
                <a:solidFill>
                  <a:schemeClr val="tx1"/>
                </a:solidFill>
              </a:rPr>
              <a:t> ,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জুনাব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আলী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উচ্চ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বিদ্যালয়</a:t>
            </a:r>
            <a:r>
              <a:rPr lang="en-US" sz="1600" baseline="0" dirty="0" smtClean="0">
                <a:solidFill>
                  <a:schemeClr val="tx1"/>
                </a:solidFill>
              </a:rPr>
              <a:t> ,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তিতাস</a:t>
            </a:r>
            <a:r>
              <a:rPr lang="en-US" sz="1600" baseline="0" dirty="0" smtClean="0">
                <a:solidFill>
                  <a:schemeClr val="tx1"/>
                </a:solidFill>
              </a:rPr>
              <a:t> ,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কুমিল্লা</a:t>
            </a:r>
            <a:r>
              <a:rPr lang="en-US" sz="1600" baseline="0" dirty="0" smtClean="0">
                <a:solidFill>
                  <a:schemeClr val="tx1"/>
                </a:solidFill>
              </a:rPr>
              <a:t> ।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মোঃ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মইদুল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ইসলাম</a:t>
            </a:r>
            <a:r>
              <a:rPr lang="en-US" sz="1600" dirty="0" smtClean="0">
                <a:solidFill>
                  <a:schemeClr val="tx1"/>
                </a:solidFill>
              </a:rPr>
              <a:t> , </a:t>
            </a:r>
            <a:r>
              <a:rPr lang="en-US" sz="1600" dirty="0" err="1" smtClean="0">
                <a:solidFill>
                  <a:schemeClr val="tx1"/>
                </a:solidFill>
              </a:rPr>
              <a:t>সহকারী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1600" dirty="0" smtClean="0">
                <a:solidFill>
                  <a:schemeClr val="tx1"/>
                </a:solidFill>
              </a:rPr>
              <a:t> , </a:t>
            </a:r>
            <a:r>
              <a:rPr lang="en-US" sz="1600" dirty="0" err="1" smtClean="0">
                <a:solidFill>
                  <a:schemeClr val="tx1"/>
                </a:solidFill>
              </a:rPr>
              <a:t>জুনাব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আলী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উচ্চ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বিদ্যালয়</a:t>
            </a:r>
            <a:r>
              <a:rPr lang="en-US" sz="1600" dirty="0" smtClean="0">
                <a:solidFill>
                  <a:schemeClr val="tx1"/>
                </a:solidFill>
              </a:rPr>
              <a:t> , </a:t>
            </a:r>
            <a:r>
              <a:rPr lang="en-US" sz="1600" dirty="0" err="1" smtClean="0">
                <a:solidFill>
                  <a:schemeClr val="tx1"/>
                </a:solidFill>
              </a:rPr>
              <a:t>তিতাস</a:t>
            </a:r>
            <a:r>
              <a:rPr lang="en-US" sz="1600" dirty="0" smtClean="0">
                <a:solidFill>
                  <a:schemeClr val="tx1"/>
                </a:solidFill>
              </a:rPr>
              <a:t> , </a:t>
            </a:r>
            <a:r>
              <a:rPr lang="en-US" sz="1600" dirty="0" err="1" smtClean="0">
                <a:solidFill>
                  <a:schemeClr val="tx1"/>
                </a:solidFill>
              </a:rPr>
              <a:t>কুমিল্লা</a:t>
            </a:r>
            <a:r>
              <a:rPr lang="en-US" sz="1600" dirty="0" smtClean="0">
                <a:solidFill>
                  <a:schemeClr val="tx1"/>
                </a:solidFill>
              </a:rPr>
              <a:t> ।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304800"/>
            <a:ext cx="7239000" cy="5486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2">
            <a:extLst>
              <a:ext uri="{FF2B5EF4-FFF2-40B4-BE49-F238E27FC236}">
                <a16:creationId xmlns:a16="http://schemas.microsoft.com/office/drawing/2014/main" xmlns="" id="{D047AB49-24F2-41D9-A9A5-1B76802395C0}"/>
              </a:ext>
            </a:extLst>
          </p:cNvPr>
          <p:cNvSpPr/>
          <p:nvPr/>
        </p:nvSpPr>
        <p:spPr>
          <a:xfrm>
            <a:off x="180109" y="6075218"/>
            <a:ext cx="8839200" cy="79599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3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5475" y="5297849"/>
            <a:ext cx="251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572289"/>
            <a:ext cx="3268844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সম্পর্কিত ছবি"/>
          <p:cNvSpPr>
            <a:spLocks noChangeAspect="1" noChangeArrowheads="1"/>
          </p:cNvSpPr>
          <p:nvPr/>
        </p:nvSpPr>
        <p:spPr bwMode="auto">
          <a:xfrm>
            <a:off x="-898085" y="590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43000" y="1752600"/>
            <a:ext cx="7389370" cy="3091715"/>
            <a:chOff x="1152587" y="1412378"/>
            <a:chExt cx="9943159" cy="30917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587" y="1412378"/>
              <a:ext cx="4835581" cy="30917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8168" y="1412378"/>
              <a:ext cx="5107578" cy="3091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53054"/>
            <a:ext cx="4096428" cy="316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843" y="1953054"/>
            <a:ext cx="4024557" cy="316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01078" y="5328379"/>
            <a:ext cx="19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1001" y="5305412"/>
            <a:ext cx="125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393" y="883290"/>
            <a:ext cx="349331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1954" y="182521"/>
            <a:ext cx="3098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40" y="1116484"/>
            <a:ext cx="4902954" cy="32626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2000" y="4379178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9589720"/>
              </p:ext>
            </p:extLst>
          </p:nvPr>
        </p:nvGraphicFramePr>
        <p:xfrm>
          <a:off x="304801" y="1053930"/>
          <a:ext cx="8534400" cy="424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3796" y="407599"/>
            <a:ext cx="406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8620415"/>
              </p:ext>
            </p:extLst>
          </p:nvPr>
        </p:nvGraphicFramePr>
        <p:xfrm>
          <a:off x="609600" y="457200"/>
          <a:ext cx="7728044" cy="494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6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1730472"/>
              </p:ext>
            </p:extLst>
          </p:nvPr>
        </p:nvGraphicFramePr>
        <p:xfrm>
          <a:off x="762000" y="457200"/>
          <a:ext cx="7720083" cy="507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4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747374"/>
              </p:ext>
            </p:extLst>
          </p:nvPr>
        </p:nvGraphicFramePr>
        <p:xfrm>
          <a:off x="762000" y="76200"/>
          <a:ext cx="7558585" cy="560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9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7476167"/>
              </p:ext>
            </p:extLst>
          </p:nvPr>
        </p:nvGraphicFramePr>
        <p:xfrm>
          <a:off x="152400" y="838200"/>
          <a:ext cx="885398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5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228600"/>
            <a:ext cx="2224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59598"/>
            <a:ext cx="5385180" cy="4032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45592" y="5101566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4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468004" y="926488"/>
          <a:ext cx="105633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0" y="609600"/>
            <a:ext cx="2438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97034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প্রতিপালন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A68955-A961-464D-A3C3-4B83C53CD29B}"/>
              </a:ext>
            </a:extLst>
          </p:cNvPr>
          <p:cNvSpPr/>
          <p:nvPr/>
        </p:nvSpPr>
        <p:spPr>
          <a:xfrm>
            <a:off x="1371600" y="152400"/>
            <a:ext cx="67056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41172BAA-F417-47A4-B1D2-A54943010233}"/>
              </a:ext>
            </a:extLst>
          </p:cNvPr>
          <p:cNvSpPr/>
          <p:nvPr/>
        </p:nvSpPr>
        <p:spPr>
          <a:xfrm>
            <a:off x="152400" y="1143000"/>
            <a:ext cx="8559433" cy="527713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cs typeface="NikoshBAN" panose="02000000000000000000" pitchFamily="2" charset="0"/>
              </a:rPr>
              <a:t>        </a:t>
            </a:r>
            <a:r>
              <a:rPr lang="as-IN" sz="6000" dirty="0" smtClean="0">
                <a:solidFill>
                  <a:schemeClr val="tx1"/>
                </a:solidFill>
                <a:cs typeface="NikoshBAN" panose="02000000000000000000" pitchFamily="2" charset="0"/>
              </a:rPr>
              <a:t>ম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ো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ঃ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 ম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ই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ু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ল 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ই</a:t>
            </a:r>
            <a:r>
              <a:rPr lang="en-US" sz="6000" dirty="0" err="1">
                <a:solidFill>
                  <a:schemeClr val="tx1"/>
                </a:solidFill>
                <a:cs typeface="NikoshBAN" panose="02000000000000000000" pitchFamily="2" charset="0"/>
              </a:rPr>
              <a:t>সলাম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</a:t>
            </a:r>
            <a:r>
              <a:rPr lang="en-US" sz="48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্ষক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  </a:t>
            </a:r>
            <a:r>
              <a:rPr lang="en-US" sz="48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জুনাব</a:t>
            </a:r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আলী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উচ্চ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বিদ্যালয়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 </a:t>
            </a:r>
            <a:r>
              <a:rPr lang="en-US" sz="48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তিতাস,কুমিল্লা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/>
              </a:solidFill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মোবাইলঃ০১৬০০১৭৬৬৩৪ </a:t>
            </a:r>
            <a:endParaRPr lang="en-US" sz="3600" dirty="0">
              <a:solidFill>
                <a:schemeClr val="tx1"/>
              </a:solidFill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      ই-মেইল:moidul2000@gmail.com</a:t>
            </a:r>
            <a:r>
              <a:rPr lang="en-US" sz="3600" dirty="0">
                <a:solidFill>
                  <a:schemeClr val="tx1"/>
                </a:solidFill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chemeClr val="tx1"/>
                </a:solidFill>
                <a:cs typeface="NikoshBAN" panose="02000000000000000000" pitchFamily="2" charset="0"/>
              </a:rPr>
            </a:br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2A2D32E-94BD-4A50-858A-C0D3B2F72096}"/>
              </a:ext>
            </a:extLst>
          </p:cNvPr>
          <p:cNvSpPr/>
          <p:nvPr/>
        </p:nvSpPr>
        <p:spPr>
          <a:xfrm>
            <a:off x="152400" y="1632857"/>
            <a:ext cx="2743200" cy="3124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1600200"/>
            <a:ext cx="7315200" cy="3886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19200" y="56388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5861" y="457200"/>
            <a:ext cx="3036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বাড়ির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615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067800" cy="6324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8458200" cy="5638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 smtClean="0">
                <a:solidFill>
                  <a:schemeClr val="tx1"/>
                </a:solidFill>
              </a:rPr>
              <a:t>পাঠ</a:t>
            </a:r>
            <a:r>
              <a:rPr lang="en-US" sz="5400" u="sng" dirty="0" smtClean="0">
                <a:solidFill>
                  <a:schemeClr val="tx1"/>
                </a:solidFill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5400" u="sng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২২/ ০১ /২০২১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1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116" y="3873147"/>
            <a:ext cx="3677135" cy="2298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" y="3873147"/>
            <a:ext cx="3807725" cy="2562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033" y="1289004"/>
            <a:ext cx="3469624" cy="2322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" y="1230802"/>
            <a:ext cx="3943425" cy="23808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2462" y="61744"/>
            <a:ext cx="4402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6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818" y="1009022"/>
            <a:ext cx="832658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endParaRPr lang="en-US" sz="6600" b="1" dirty="0" smtClean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b="1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8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8800" b="1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1505396"/>
            <a:ext cx="8305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2" y="1011856"/>
            <a:ext cx="2798295" cy="1865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389" y="1011856"/>
            <a:ext cx="1960811" cy="1849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64" y="1011856"/>
            <a:ext cx="3365809" cy="1865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8" y="3936631"/>
            <a:ext cx="2720908" cy="1647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389" y="3906703"/>
            <a:ext cx="3027611" cy="1677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4521" y="266797"/>
            <a:ext cx="345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707" y="2972675"/>
            <a:ext cx="887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8537" y="2896005"/>
            <a:ext cx="60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4600" y="2909746"/>
            <a:ext cx="180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651005"/>
            <a:ext cx="139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2511" y="5651005"/>
            <a:ext cx="157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9063" y="3849838"/>
            <a:ext cx="28387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3220" y="381000"/>
            <a:ext cx="252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741504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38200" y="5715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14761"/>
            <a:ext cx="4473216" cy="3077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369" y="2014761"/>
            <a:ext cx="3755231" cy="3077159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776348" y="5358462"/>
            <a:ext cx="234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745844" y="5290223"/>
            <a:ext cx="159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641" y="853207"/>
            <a:ext cx="349331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250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MOIDUL ISLAM</dc:creator>
  <cp:lastModifiedBy>MOIDUL ISLAM</cp:lastModifiedBy>
  <cp:revision>9</cp:revision>
  <dcterms:created xsi:type="dcterms:W3CDTF">2006-08-16T00:00:00Z</dcterms:created>
  <dcterms:modified xsi:type="dcterms:W3CDTF">2021-01-23T10:01:48Z</dcterms:modified>
</cp:coreProperties>
</file>