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</p:sldMasterIdLst>
  <p:sldIdLst>
    <p:sldId id="297" r:id="rId2"/>
    <p:sldId id="257" r:id="rId3"/>
    <p:sldId id="258" r:id="rId4"/>
    <p:sldId id="264" r:id="rId5"/>
    <p:sldId id="295" r:id="rId6"/>
    <p:sldId id="296" r:id="rId7"/>
    <p:sldId id="299" r:id="rId8"/>
    <p:sldId id="265" r:id="rId9"/>
    <p:sldId id="293" r:id="rId10"/>
    <p:sldId id="266" r:id="rId11"/>
    <p:sldId id="282" r:id="rId12"/>
    <p:sldId id="267" r:id="rId13"/>
    <p:sldId id="268" r:id="rId14"/>
    <p:sldId id="269" r:id="rId15"/>
    <p:sldId id="294" r:id="rId16"/>
    <p:sldId id="261" r:id="rId17"/>
    <p:sldId id="281" r:id="rId18"/>
    <p:sldId id="271" r:id="rId19"/>
    <p:sldId id="285" r:id="rId20"/>
    <p:sldId id="259" r:id="rId21"/>
    <p:sldId id="272" r:id="rId22"/>
    <p:sldId id="280" r:id="rId23"/>
    <p:sldId id="287" r:id="rId24"/>
    <p:sldId id="263" r:id="rId25"/>
    <p:sldId id="273" r:id="rId26"/>
    <p:sldId id="274" r:id="rId27"/>
    <p:sldId id="277" r:id="rId28"/>
    <p:sldId id="275" r:id="rId29"/>
    <p:sldId id="288" r:id="rId30"/>
    <p:sldId id="276" r:id="rId31"/>
    <p:sldId id="278" r:id="rId32"/>
    <p:sldId id="284" r:id="rId33"/>
    <p:sldId id="283" r:id="rId34"/>
    <p:sldId id="270" r:id="rId35"/>
    <p:sldId id="289" r:id="rId36"/>
    <p:sldId id="290" r:id="rId37"/>
    <p:sldId id="292" r:id="rId38"/>
    <p:sldId id="291" r:id="rId39"/>
    <p:sldId id="298" r:id="rId40"/>
  </p:sldIdLst>
  <p:sldSz cx="10363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25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1036396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8192" y="1811864"/>
            <a:ext cx="6016715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8192" y="3598328"/>
            <a:ext cx="6016715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74139" y="5054602"/>
            <a:ext cx="763046" cy="279400"/>
          </a:xfrm>
        </p:spPr>
        <p:txBody>
          <a:bodyPr/>
          <a:lstStyle/>
          <a:p>
            <a:fld id="{C987F4A3-CC55-4EB3-98E3-2B3AC3820CB6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192" y="5054602"/>
            <a:ext cx="4606841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26293" y="5054602"/>
            <a:ext cx="468614" cy="279400"/>
          </a:xfrm>
        </p:spPr>
        <p:txBody>
          <a:bodyPr/>
          <a:lstStyle/>
          <a:p>
            <a:fld id="{17507F76-62BF-444E-A993-947397076AA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289136" y="3471329"/>
            <a:ext cx="579482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47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781" y="4815415"/>
            <a:ext cx="7705232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3095" y="1032934"/>
            <a:ext cx="8037013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3781" y="5382153"/>
            <a:ext cx="7705232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F4A3-CC55-4EB3-98E3-2B3AC3820CB6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7F76-62BF-444E-A993-947397076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69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781" y="906873"/>
            <a:ext cx="7705232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3780" y="4275666"/>
            <a:ext cx="7705234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F4A3-CC55-4EB3-98E3-2B3AC3820CB6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7F76-62BF-444E-A993-947397076AA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8927" y="4140199"/>
            <a:ext cx="748728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654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244" y="982132"/>
            <a:ext cx="7253617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13560" y="3352800"/>
            <a:ext cx="6678504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3778" y="4343401"/>
            <a:ext cx="770523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F4A3-CC55-4EB3-98E3-2B3AC3820CB6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7F76-62BF-444E-A993-947397076AA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63299" y="905362"/>
            <a:ext cx="518295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51304" y="2827870"/>
            <a:ext cx="518295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448928" y="4140199"/>
            <a:ext cx="747493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657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785" y="3308581"/>
            <a:ext cx="77052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3784" y="4777381"/>
            <a:ext cx="7705227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F4A3-CC55-4EB3-98E3-2B3AC3820CB6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7F76-62BF-444E-A993-947397076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48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338" y="982132"/>
            <a:ext cx="7168524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333784" y="3639312"/>
            <a:ext cx="7705227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3780" y="4529667"/>
            <a:ext cx="7705234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F4A3-CC55-4EB3-98E3-2B3AC3820CB6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7F76-62BF-444E-A993-947397076AA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5135" y="896895"/>
            <a:ext cx="518295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69769" y="2607728"/>
            <a:ext cx="518295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448928" y="3429000"/>
            <a:ext cx="747493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133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780" y="982132"/>
            <a:ext cx="7705232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333784" y="3566160"/>
            <a:ext cx="7705227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3781" y="4470401"/>
            <a:ext cx="7705232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F4A3-CC55-4EB3-98E3-2B3AC3820CB6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7F76-62BF-444E-A993-947397076AA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8932" y="3429000"/>
            <a:ext cx="748727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647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3780" y="2490136"/>
            <a:ext cx="7705234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F4A3-CC55-4EB3-98E3-2B3AC3820CB6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7F76-62BF-444E-A993-947397076AA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48928" y="2354670"/>
            <a:ext cx="74872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242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4223" y="906874"/>
            <a:ext cx="1834787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3783" y="906874"/>
            <a:ext cx="5570910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F4A3-CC55-4EB3-98E3-2B3AC3820CB6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7F76-62BF-444E-A993-947397076AA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7078247" y="906874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218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48927" y="2356260"/>
            <a:ext cx="747493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F4A3-CC55-4EB3-98E3-2B3AC3820CB6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7F76-62BF-444E-A993-947397076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4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8927" y="1641413"/>
            <a:ext cx="7474939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8927" y="3734860"/>
            <a:ext cx="7474939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F4A3-CC55-4EB3-98E3-2B3AC3820CB6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7F76-62BF-444E-A993-947397076AAE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8929" y="3599392"/>
            <a:ext cx="7474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071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448927" y="2356260"/>
            <a:ext cx="747493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781" y="915338"/>
            <a:ext cx="7705232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3781" y="2487168"/>
            <a:ext cx="3782568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4506" y="2487168"/>
            <a:ext cx="3782568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F4A3-CC55-4EB3-98E3-2B3AC3820CB6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7F76-62BF-444E-A993-947397076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4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3784" y="2658533"/>
            <a:ext cx="37825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3784" y="3243263"/>
            <a:ext cx="3782568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0743" y="2658533"/>
            <a:ext cx="37825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60743" y="3243263"/>
            <a:ext cx="3782568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F4A3-CC55-4EB3-98E3-2B3AC3820CB6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7F76-62BF-444E-A993-947397076AAE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448928" y="2354670"/>
            <a:ext cx="747493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17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781" y="915338"/>
            <a:ext cx="7705233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F4A3-CC55-4EB3-98E3-2B3AC3820CB6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7F76-62BF-444E-A993-947397076AA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48928" y="2354670"/>
            <a:ext cx="747493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16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F4A3-CC55-4EB3-98E3-2B3AC3820CB6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7F76-62BF-444E-A993-947397076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15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780" y="1388534"/>
            <a:ext cx="287503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9404" y="982133"/>
            <a:ext cx="4369611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3780" y="3031065"/>
            <a:ext cx="287503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F4A3-CC55-4EB3-98E3-2B3AC3820CB6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7F76-62BF-444E-A993-947397076AA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48928" y="2912533"/>
            <a:ext cx="264474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438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780" y="1883832"/>
            <a:ext cx="4116496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74145" y="1032933"/>
            <a:ext cx="3320058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3781" y="3255432"/>
            <a:ext cx="4116494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F4A3-CC55-4EB3-98E3-2B3AC3820CB6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7F76-62BF-444E-A993-947397076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90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10372796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3781" y="915338"/>
            <a:ext cx="7705232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3780" y="2490136"/>
            <a:ext cx="7705234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4227" y="5960533"/>
            <a:ext cx="13013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87F4A3-CC55-4EB3-98E3-2B3AC3820CB6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3781" y="5960533"/>
            <a:ext cx="5785289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770" y="5960533"/>
            <a:ext cx="44824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7507F76-62BF-444E-A993-947397076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6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  <p:sldLayoutId id="214748393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4"/>
          <p:cNvSpPr txBox="1">
            <a:spLocks noChangeArrowheads="1"/>
          </p:cNvSpPr>
          <p:nvPr/>
        </p:nvSpPr>
        <p:spPr>
          <a:xfrm>
            <a:off x="1523474" y="5548267"/>
            <a:ext cx="7482625" cy="6593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সকল শিক্ষার্থীবৃন্দ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806" y="423230"/>
            <a:ext cx="9423355" cy="49180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3041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60" y="450529"/>
            <a:ext cx="9351158" cy="5297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11514" y="5791200"/>
            <a:ext cx="948211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/>
              </a:rPr>
              <a:t>স্বাভাবিক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পানি</a:t>
            </a:r>
            <a:endParaRPr lang="en-US" sz="36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8792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74" y="422727"/>
            <a:ext cx="9353291" cy="52378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11514" y="5718630"/>
            <a:ext cx="948211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/>
              </a:rPr>
              <a:t>স্বাভাবিক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পানি</a:t>
            </a:r>
            <a:endParaRPr lang="en-US" sz="36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6636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99" y="424309"/>
            <a:ext cx="9390727" cy="5366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11514" y="5791200"/>
            <a:ext cx="948211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/>
              </a:rPr>
              <a:t>দূষিত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পানি</a:t>
            </a:r>
            <a:endParaRPr lang="en-US" sz="36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3157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23" y="467941"/>
            <a:ext cx="9358906" cy="53763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11517" y="5844281"/>
            <a:ext cx="947271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/>
              </a:rPr>
              <a:t>দূষিত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পানি</a:t>
            </a:r>
            <a:endParaRPr lang="en-US" sz="36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25383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435427"/>
            <a:ext cx="9460759" cy="55299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48342" y="5844281"/>
            <a:ext cx="957942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/>
              </a:rPr>
              <a:t>দূষিত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পানি</a:t>
            </a:r>
            <a:endParaRPr lang="en-US" sz="36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49489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971" y="275772"/>
            <a:ext cx="946331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971" y="1883052"/>
            <a:ext cx="9463315" cy="24314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আবর্জনা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বিশাক্ত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অবৈধভাবে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বাধাগ্রস্ত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20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39" y="452870"/>
            <a:ext cx="9433068" cy="5309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11517" y="5844281"/>
            <a:ext cx="947271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/>
              </a:rPr>
              <a:t>নির্মল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বায়ু</a:t>
            </a:r>
            <a:endParaRPr lang="en-US" sz="36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69221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51" y="0"/>
            <a:ext cx="9376868" cy="59497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11517" y="5844281"/>
            <a:ext cx="947271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/>
              </a:rPr>
              <a:t>দূষিত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বায়ু</a:t>
            </a:r>
            <a:endParaRPr lang="en-US" sz="36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19208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" y="363995"/>
            <a:ext cx="9396153" cy="5509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970" y="5873309"/>
            <a:ext cx="939615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/>
              </a:rPr>
              <a:t>বায়ু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দূষনের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অন্যতম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একটি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কারন</a:t>
            </a:r>
            <a:endParaRPr lang="en-US" sz="36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70169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971" y="275772"/>
            <a:ext cx="946331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971" y="1883052"/>
            <a:ext cx="9463315" cy="35086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ইটভাটার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ধোয়া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অপরিকল্পিত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নির্মান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54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77698"/>
            <a:ext cx="10363199" cy="10245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0289" tIns="50145" rIns="100289" bIns="50145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u="sng" spc="165" dirty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bn-BD" sz="4400" b="1" u="sng" spc="165" dirty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রিচিতি</a:t>
            </a:r>
            <a:endParaRPr lang="en-US" sz="4400" b="1" u="sng" spc="165" dirty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426473"/>
            <a:ext cx="4804229" cy="19827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071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071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071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71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3071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071" b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71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আমিনুল</a:t>
            </a:r>
            <a:r>
              <a:rPr lang="en-US" sz="3071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71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bn-BD" sz="3071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071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শ্রীপুর</a:t>
            </a:r>
            <a:r>
              <a:rPr lang="en-US" sz="3071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71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রামনগর</a:t>
            </a:r>
            <a:r>
              <a:rPr lang="en-US" sz="3071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71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071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71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071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3071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71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বাগমারা</a:t>
            </a:r>
            <a:r>
              <a:rPr lang="bn-IN" sz="3071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3071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71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bn-IN" sz="3071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071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071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536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E-mail:  aminul51072@gmail.com</a:t>
            </a:r>
          </a:p>
          <a:p>
            <a:pPr algn="ctr">
              <a:defRPr/>
            </a:pPr>
            <a:r>
              <a:rPr lang="en-US" sz="1536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Mobile: 01734122271</a:t>
            </a:r>
          </a:p>
        </p:txBody>
      </p:sp>
      <p:pic>
        <p:nvPicPr>
          <p:cNvPr id="4" name="Picture 3" descr="flowers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809210" y="1753462"/>
            <a:ext cx="841928" cy="35319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 4"/>
          <p:cNvSpPr/>
          <p:nvPr/>
        </p:nvSpPr>
        <p:spPr>
          <a:xfrm>
            <a:off x="5709194" y="1631238"/>
            <a:ext cx="4712062" cy="261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376093" indent="-376093" algn="ctr">
              <a:spcBef>
                <a:spcPct val="20000"/>
              </a:spcBef>
              <a:defRPr/>
            </a:pPr>
            <a:r>
              <a:rPr lang="bn-BD" sz="2632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2632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632" u="sng" dirty="0" smtClean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76093" indent="-376093">
              <a:spcBef>
                <a:spcPct val="20000"/>
              </a:spcBef>
              <a:defRPr/>
            </a:pPr>
            <a:r>
              <a:rPr lang="bn-BD" sz="3071" b="1" dirty="0" smtClean="0">
                <a:ln/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en-US" sz="3071" b="1" dirty="0" err="1" smtClean="0">
                <a:ln/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3071" b="1" dirty="0" smtClean="0">
                <a:ln/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3071" b="1" u="sng" dirty="0" smtClean="0">
                <a:ln/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071" b="1" u="sng" dirty="0" err="1" smtClean="0">
                <a:ln/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071" b="1" u="sng" dirty="0">
              <a:ln/>
              <a:latin typeface="NikoshBAN" pitchFamily="2" charset="0"/>
              <a:cs typeface="NikoshBAN" pitchFamily="2" charset="0"/>
            </a:endParaRPr>
          </a:p>
          <a:p>
            <a:pPr marL="376093" indent="-376093">
              <a:spcBef>
                <a:spcPct val="20000"/>
              </a:spcBef>
              <a:defRPr/>
            </a:pPr>
            <a:r>
              <a:rPr lang="en-US" sz="2000" b="1" u="sng" dirty="0" err="1" smtClean="0">
                <a:ln/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000" b="1" u="sng" dirty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en-US" sz="2000" b="1" u="sng" dirty="0" err="1">
                <a:ln/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2000" b="1" u="sng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>
                <a:ln/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2000" b="1" u="sng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>
                <a:ln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b="1" u="sng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>
                <a:ln/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000" b="1" u="sng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 smtClean="0">
                <a:ln/>
                <a:latin typeface="NikoshBAN" pitchFamily="2" charset="0"/>
                <a:cs typeface="NikoshBAN" pitchFamily="2" charset="0"/>
              </a:rPr>
              <a:t>জীবন</a:t>
            </a:r>
            <a:endParaRPr lang="en-US" sz="2000" b="1" u="sng" dirty="0">
              <a:ln/>
              <a:latin typeface="NikoshBAN" pitchFamily="2" charset="0"/>
              <a:cs typeface="NikoshBAN" pitchFamily="2" charset="0"/>
            </a:endParaRPr>
          </a:p>
          <a:p>
            <a:pPr marL="376093" indent="-376093">
              <a:spcBef>
                <a:spcPct val="20000"/>
              </a:spcBef>
              <a:defRPr/>
            </a:pPr>
            <a:r>
              <a:rPr lang="en-US" sz="3071" b="1" u="sng" dirty="0" err="1" smtClean="0">
                <a:ln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071" b="1" u="sng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2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32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376093" indent="-376093">
              <a:spcBef>
                <a:spcPct val="20000"/>
              </a:spcBef>
              <a:defRPr/>
            </a:pPr>
            <a:r>
              <a:rPr lang="en-US" sz="3200" b="1" dirty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3200" b="1" dirty="0" err="1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কৌশল</a:t>
            </a:r>
            <a:endParaRPr lang="en-US" sz="32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Aminul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2" y="899879"/>
            <a:ext cx="2819732" cy="3541486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75559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5" y="451933"/>
            <a:ext cx="9386894" cy="54263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84087" y="5844281"/>
            <a:ext cx="947271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/>
              </a:rPr>
              <a:t>মানুষের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স্বাভাবিক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বসবাস</a:t>
            </a:r>
            <a:endParaRPr lang="en-US" sz="36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95212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6" y="418396"/>
            <a:ext cx="9376228" cy="56340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45244" y="6052457"/>
            <a:ext cx="947271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/>
              </a:rPr>
              <a:t>বিপন্ন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মানুষ</a:t>
            </a:r>
            <a:endParaRPr lang="en-US" sz="36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15281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44" y="180548"/>
            <a:ext cx="9250637" cy="60780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45244" y="6052457"/>
            <a:ext cx="947271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/>
              </a:rPr>
              <a:t>অগোছালো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পরিবেশে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মানুষ</a:t>
            </a:r>
            <a:endParaRPr lang="en-US" sz="36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40402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971" y="275772"/>
            <a:ext cx="946331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অনিয়ন্ত্রিত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অস্বস্তিকর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971" y="1883052"/>
            <a:ext cx="9463315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যায়গা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ঘাটতি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18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403" y="234639"/>
            <a:ext cx="12225129" cy="6262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-944403" y="6480960"/>
            <a:ext cx="12225129" cy="6998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948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en-US" sz="394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55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" y="414930"/>
            <a:ext cx="9387755" cy="52020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78971" y="5704113"/>
            <a:ext cx="9387755" cy="6998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948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en-US" sz="394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89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1" y="451933"/>
            <a:ext cx="9323955" cy="5411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16731" y="5863771"/>
            <a:ext cx="9323955" cy="6998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948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948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48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উজাড়িকরণ</a:t>
            </a:r>
            <a:endParaRPr lang="en-US" sz="394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01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1" y="444865"/>
            <a:ext cx="9436840" cy="5186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17591" y="5631542"/>
            <a:ext cx="9436840" cy="6998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948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বিপন্ন</a:t>
            </a:r>
            <a:r>
              <a:rPr lang="en-US" sz="3948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48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en-US" sz="394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99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464853"/>
            <a:ext cx="9329059" cy="5398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87703" y="5863771"/>
            <a:ext cx="9440069" cy="6998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948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পাহাড়ী</a:t>
            </a:r>
            <a:r>
              <a:rPr lang="en-US" sz="3948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48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3948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48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বৃক্ষ</a:t>
            </a:r>
            <a:r>
              <a:rPr lang="en-US" sz="394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48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3948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48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বসতী</a:t>
            </a:r>
            <a:r>
              <a:rPr lang="en-US" sz="3948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48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endParaRPr lang="en-US" sz="394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12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971" y="275772"/>
            <a:ext cx="946331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নিধনের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971" y="1883052"/>
            <a:ext cx="9463315" cy="26161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অপরিকল্পিত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পুরাতন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পরিকল্পিতভাবে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07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436" y="0"/>
            <a:ext cx="9340533" cy="6998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948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94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48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948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94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36" y="699872"/>
            <a:ext cx="9340533" cy="5356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62857" y="6154057"/>
            <a:ext cx="948211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/>
              </a:rPr>
              <a:t>স্বাভাবিক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মাটি</a:t>
            </a:r>
            <a:endParaRPr lang="en-US" sz="40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88340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50" y="435005"/>
            <a:ext cx="9392825" cy="54287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58675" y="5892799"/>
            <a:ext cx="9469098" cy="6998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948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948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48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3948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48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3948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48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948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48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948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94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39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461224"/>
            <a:ext cx="9376229" cy="53735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58675" y="5892799"/>
            <a:ext cx="9469098" cy="6998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948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948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48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948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48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948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48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অনন্য</a:t>
            </a:r>
            <a:r>
              <a:rPr lang="en-US" sz="3948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48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948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94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7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88" y="420460"/>
            <a:ext cx="9412990" cy="52981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50734" y="5834742"/>
            <a:ext cx="9469098" cy="6998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948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948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48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948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48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948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48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বন্য</a:t>
            </a:r>
            <a:r>
              <a:rPr lang="en-US" sz="3948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48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endParaRPr lang="en-US" sz="394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05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" y="433387"/>
            <a:ext cx="9405257" cy="56190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58675" y="5892799"/>
            <a:ext cx="9469098" cy="6998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948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948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48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948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48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ব্যহত</a:t>
            </a:r>
            <a:r>
              <a:rPr lang="en-US" sz="3948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48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948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48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3948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48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হরিন</a:t>
            </a:r>
            <a:endParaRPr lang="en-US" sz="394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36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1" y="435473"/>
            <a:ext cx="9405169" cy="4644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9036" y="5080000"/>
            <a:ext cx="9469098" cy="13074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948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948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48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948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48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948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48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3948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48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948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48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বসতিতে</a:t>
            </a:r>
            <a:r>
              <a:rPr lang="en-US" sz="3948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48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948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48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আসা</a:t>
            </a:r>
            <a:r>
              <a:rPr lang="en-US" sz="3948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48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3948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48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হাতি</a:t>
            </a:r>
            <a:endParaRPr lang="en-US" sz="394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00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971" y="275772"/>
            <a:ext cx="946331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পশু-পাখির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বিলুপ্তির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971" y="1883052"/>
            <a:ext cx="9463315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ভয়াভহভাবে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বনাঞ্চল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ধ্বংস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অপরিকল্পিতভাবে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পশু-পাখি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99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970" y="478973"/>
            <a:ext cx="9463315" cy="65556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সাবলীল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অন্যটির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সবগুলোকে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63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999" y="449945"/>
            <a:ext cx="9463315" cy="60016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ctr"/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‍‍‌‌‌‌‌‍‍‍‍‍‍‍‍‍‍‍‍ক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কারনগুলো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ইহাকে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কারনগুলো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ইহাকে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57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56" y="377373"/>
            <a:ext cx="9463315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ctr"/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পর্যাপ্ত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পশুপাখি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17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4"/>
          <p:cNvSpPr txBox="1">
            <a:spLocks noChangeArrowheads="1"/>
          </p:cNvSpPr>
          <p:nvPr/>
        </p:nvSpPr>
        <p:spPr>
          <a:xfrm>
            <a:off x="1485364" y="5380842"/>
            <a:ext cx="7482625" cy="6593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806" y="423230"/>
            <a:ext cx="9423355" cy="49180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8223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6" y="437896"/>
            <a:ext cx="9376229" cy="5237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11514" y="5791200"/>
            <a:ext cx="948211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/>
              </a:rPr>
              <a:t>দূষিত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মাটি</a:t>
            </a:r>
            <a:endParaRPr lang="en-US" sz="36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73722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57" y="508000"/>
            <a:ext cx="9448800" cy="32932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57" y="508000"/>
            <a:ext cx="9448800" cy="544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93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98235"/>
            <a:ext cx="9303657" cy="52333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45317" y="5718627"/>
            <a:ext cx="948211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এইভাবে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মাটিকে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দূষিত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করা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হচ্ছে</a:t>
            </a:r>
            <a:endParaRPr lang="en-US" sz="36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262826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47" y="464121"/>
            <a:ext cx="9337652" cy="5152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45317" y="5718627"/>
            <a:ext cx="948211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মানুষের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দ্বারা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ক্ষতিগ্রস্ত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মাটি</a:t>
            </a:r>
            <a:endParaRPr lang="en-US" sz="36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15471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971" y="275772"/>
            <a:ext cx="946331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ক্ষতিগ্রস্থ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971" y="1883052"/>
            <a:ext cx="9463315" cy="26161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আবর্জনা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বিশাক্ত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অপরিকল্পিতভাবে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38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352</TotalTime>
  <Words>399</Words>
  <Application>Microsoft Office PowerPoint</Application>
  <PresentationFormat>Custom</PresentationFormat>
  <Paragraphs>90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Aminul</dc:creator>
  <cp:lastModifiedBy>aminul</cp:lastModifiedBy>
  <cp:revision>147</cp:revision>
  <dcterms:created xsi:type="dcterms:W3CDTF">2021-01-19T05:45:29Z</dcterms:created>
  <dcterms:modified xsi:type="dcterms:W3CDTF">2021-01-23T04:10:53Z</dcterms:modified>
</cp:coreProperties>
</file>