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133" autoAdjust="0"/>
  </p:normalViewPr>
  <p:slideViewPr>
    <p:cSldViewPr>
      <p:cViewPr varScale="1">
        <p:scale>
          <a:sx n="71" d="100"/>
          <a:sy n="71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8086-63D2-4B50-B1D0-E7209BAFC130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1BEEB-4C68-4FDC-8AA8-BA09AEB75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1BEEB-4C68-4FDC-8AA8-BA09AEB75F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D64D-2EA7-4E51-887C-E84457D07252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1E03-E84C-484F-A965-11CF300AA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382000" cy="6345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90800" y="5029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ttyimages-1034211880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6934200" cy="464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524000" y="57912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Heavy </a:t>
            </a:r>
            <a:r>
              <a:rPr lang="en-US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Taffic</a:t>
            </a:r>
            <a:endParaRPr lang="en-US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62000"/>
            <a:ext cx="7068055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743200" y="5867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Hospital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eb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85800"/>
            <a:ext cx="5430059" cy="43645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828800" y="5562600"/>
            <a:ext cx="4953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Zebra Crossing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ool 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"/>
            <a:ext cx="7467600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905000" y="5410200"/>
            <a:ext cx="4724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en-US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"/>
            <a:ext cx="6934200" cy="44767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447800" y="5334000"/>
            <a:ext cx="6400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Traffic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ights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381000"/>
            <a:ext cx="8077200" cy="1752600"/>
          </a:xfrm>
          <a:prstGeom prst="ribb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19400"/>
            <a:ext cx="23622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GREEN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819400"/>
            <a:ext cx="24384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2819400"/>
            <a:ext cx="22860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Blue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4958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Each Group discuss about Traffic rules.</a:t>
            </a:r>
            <a:endParaRPr lang="en-US" sz="4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209800" y="228600"/>
            <a:ext cx="4191000" cy="1676400"/>
          </a:xfrm>
          <a:prstGeom prst="left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zeb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1535697" cy="1524000"/>
          </a:xfrm>
          <a:prstGeom prst="rect">
            <a:avLst/>
          </a:prstGeom>
        </p:spPr>
      </p:pic>
      <p:pic>
        <p:nvPicPr>
          <p:cNvPr id="4" name="Picture 3" descr="no hor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286000"/>
            <a:ext cx="1524000" cy="1524000"/>
          </a:xfrm>
          <a:prstGeom prst="rect">
            <a:avLst/>
          </a:prstGeom>
        </p:spPr>
      </p:pic>
      <p:pic>
        <p:nvPicPr>
          <p:cNvPr id="5" name="Picture 4" descr="intersection-traffic-traffic-light-tre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2362200"/>
            <a:ext cx="1942034" cy="1295400"/>
          </a:xfrm>
          <a:prstGeom prst="rect">
            <a:avLst/>
          </a:prstGeom>
        </p:spPr>
      </p:pic>
      <p:pic>
        <p:nvPicPr>
          <p:cNvPr id="6" name="Picture 5" descr="no ov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2209800"/>
            <a:ext cx="1600200" cy="1676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562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overtaking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5638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Intersection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638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Horn</a:t>
            </a:r>
            <a:endParaRPr lang="en-US" sz="3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5334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Zebra Crossing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876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check your Answer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-0.2625 -0.2430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3.7037E-6 L 0.68333 -0.2092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2875 -0.2469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2.96296E-6 L -0.275 -0.2247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00200" y="457200"/>
            <a:ext cx="5638800" cy="12192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352800"/>
            <a:ext cx="81534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students learn  five types of  this Traffic rules.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4400"/>
            <a:ext cx="57912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419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Thanks to All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00200" y="228600"/>
            <a:ext cx="5715000" cy="12192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PppppppppppppppP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81000"/>
            <a:ext cx="5638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Presented By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701040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Azizul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Hoque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Alinapara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Government Primary School.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Sherpur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Sherpur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0960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 Identity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6248400" cy="4062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Subject : English</a:t>
            </a:r>
          </a:p>
          <a:p>
            <a:r>
              <a:rPr lang="en-US" sz="4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Class : Four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Topics Name : Traffic rules</a:t>
            </a:r>
          </a:p>
          <a:p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 : 1-2</a:t>
            </a:r>
          </a:p>
          <a:p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Time : 40 Minutes</a:t>
            </a:r>
          </a:p>
          <a:p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Date: 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.01.21</a:t>
            </a:r>
            <a:endParaRPr lang="en-US" sz="40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64008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Learning  outcomes</a:t>
            </a:r>
            <a:endParaRPr lang="en-US" sz="4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23900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 the end of the lesson students will be able to….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76962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Listening: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1.1.1 Recognize sound differences in the context of words.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Speaking: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1.1.1 Repeat after the teacher  and say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words,phrases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sentences with proper sounds ,stress and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intotation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Reading: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1.4.1 Read words ,phrases and sentences in the text.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Writing:</a:t>
            </a:r>
          </a:p>
          <a:p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3.1.1 Write words, phrases and sentences using non cursive capital and small letters.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599"/>
            <a:ext cx="3048000" cy="3200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4800"/>
            <a:ext cx="278511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th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3733800"/>
            <a:ext cx="31242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304800"/>
            <a:ext cx="2384612" cy="14478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2209800"/>
            <a:ext cx="2614968" cy="1584829"/>
          </a:xfrm>
          <a:prstGeom prst="rect">
            <a:avLst/>
          </a:prstGeom>
        </p:spPr>
      </p:pic>
      <p:pic>
        <p:nvPicPr>
          <p:cNvPr id="7" name="Picture 6" descr="p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3733800"/>
            <a:ext cx="3576918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1000" y="6211669"/>
            <a:ext cx="77724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What have you seen the picture?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1722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Lesson Declaration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" y="2971800"/>
            <a:ext cx="4191000" cy="24384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Traffic Rules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676400"/>
            <a:ext cx="3653481" cy="47710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 hor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85800"/>
            <a:ext cx="58674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548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Horn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section-traffic-traffic-light-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7913519" cy="50244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943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Intersection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 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6172200" cy="51550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057400" y="5791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 overtaking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185</Words>
  <Application>Microsoft Office PowerPoint</Application>
  <PresentationFormat>On-screen Show (4:3)</PresentationFormat>
  <Paragraphs>50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81</cp:revision>
  <dcterms:created xsi:type="dcterms:W3CDTF">2021-01-16T13:23:16Z</dcterms:created>
  <dcterms:modified xsi:type="dcterms:W3CDTF">2021-01-23T15:04:43Z</dcterms:modified>
</cp:coreProperties>
</file>