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7" r:id="rId2"/>
    <p:sldId id="320" r:id="rId3"/>
    <p:sldId id="317" r:id="rId4"/>
    <p:sldId id="315" r:id="rId5"/>
    <p:sldId id="316" r:id="rId6"/>
    <p:sldId id="299" r:id="rId7"/>
    <p:sldId id="313" r:id="rId8"/>
    <p:sldId id="307" r:id="rId9"/>
    <p:sldId id="296" r:id="rId10"/>
    <p:sldId id="291" r:id="rId11"/>
    <p:sldId id="318" r:id="rId12"/>
    <p:sldId id="319" r:id="rId13"/>
    <p:sldId id="311" r:id="rId14"/>
    <p:sldId id="302" r:id="rId15"/>
    <p:sldId id="301" r:id="rId16"/>
    <p:sldId id="303" r:id="rId17"/>
    <p:sldId id="305" r:id="rId18"/>
    <p:sldId id="312" r:id="rId19"/>
    <p:sldId id="306" r:id="rId20"/>
    <p:sldId id="314" r:id="rId21"/>
    <p:sldId id="29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6146" autoAdjust="0"/>
  </p:normalViewPr>
  <p:slideViewPr>
    <p:cSldViewPr>
      <p:cViewPr>
        <p:scale>
          <a:sx n="75" d="100"/>
          <a:sy n="7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03E5B-0E59-430B-B03C-881C8182A29A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18BA5-8EA3-4D5E-BC7B-EF85F962DA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3475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may ask the students to</a:t>
            </a:r>
            <a:r>
              <a:rPr lang="en-US" baseline="0" dirty="0" smtClean="0"/>
              <a:t> raise their hands or ask randomly the answers.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8BA5-8EA3-4D5E-BC7B-EF85F962DA1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7357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may give three minutes to talk about the crow. After that teacher may ask few students randomly to say about the crow.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8BA5-8EA3-4D5E-BC7B-EF85F962DA1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9759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se-gif-imag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8881444f23794650da1fe33c1bed39e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0"/>
            <a:ext cx="75438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6957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010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6468" y="2122944"/>
            <a:ext cx="7697932" cy="2677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By the end of the lesson the students will be able to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identify adjectives.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atch adjectives with nouns.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mention some adjectives.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escribe an animal using adjectives.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rite about oneself using adjectives.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939225"/>
            <a:ext cx="7100455" cy="107721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LEARNING OUTCOMES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OF THE LESSON</a:t>
            </a:r>
          </a:p>
        </p:txBody>
      </p:sp>
    </p:spTree>
    <p:extLst>
      <p:ext uri="{BB962C8B-B14F-4D97-AF65-F5344CB8AC3E}">
        <p14:creationId xmlns:p14="http://schemas.microsoft.com/office/powerpoint/2010/main" xmlns="" val="3555152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2964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152400"/>
            <a:ext cx="7100455" cy="132343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Definition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691819"/>
            <a:ext cx="8915400" cy="212365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The word which mentions the quality, quantity or number of any noun or pronoun is called adjective.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962400"/>
            <a:ext cx="7100455" cy="1015663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Examples: 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181600"/>
            <a:ext cx="1209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tall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5257800"/>
            <a:ext cx="1209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small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5334000"/>
            <a:ext cx="1209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three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5257800"/>
            <a:ext cx="1808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attentive 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10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609600"/>
            <a:ext cx="1209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tall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914400"/>
            <a:ext cx="1209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small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990600"/>
            <a:ext cx="1209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three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762000"/>
            <a:ext cx="1808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attentive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717" y="2057400"/>
            <a:ext cx="3894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1. Adjective of quality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21336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2. Adjective of quantity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1" y="29718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3. Adjective of number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601" y="29718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4. Adjective of degree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1" y="38100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5. Pronominal Adjective 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7010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49" r="8815"/>
          <a:stretch/>
        </p:blipFill>
        <p:spPr>
          <a:xfrm>
            <a:off x="7132073" y="1923534"/>
            <a:ext cx="1541145" cy="1237346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40" r="6476"/>
          <a:stretch/>
        </p:blipFill>
        <p:spPr>
          <a:xfrm>
            <a:off x="7057851" y="5175945"/>
            <a:ext cx="1556384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69" r="12235"/>
          <a:stretch/>
        </p:blipFill>
        <p:spPr>
          <a:xfrm>
            <a:off x="7169365" y="209408"/>
            <a:ext cx="1541144" cy="1231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46" r="1754"/>
          <a:stretch/>
        </p:blipFill>
        <p:spPr>
          <a:xfrm>
            <a:off x="6878463" y="3581400"/>
            <a:ext cx="1915160" cy="106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19592" y="2957105"/>
            <a:ext cx="1497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phone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8391" y="1441401"/>
            <a:ext cx="1625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84181" y="4591170"/>
            <a:ext cx="1802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mangoes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51117" y="6242745"/>
            <a:ext cx="1234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quilt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380" y="2542207"/>
            <a:ext cx="1497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happy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317120"/>
            <a:ext cx="274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embroidered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421" y="3822412"/>
            <a:ext cx="1272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520" y="4953000"/>
            <a:ext cx="1099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9955" y="5562600"/>
            <a:ext cx="4192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Adjective is used before noun.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" y="152400"/>
            <a:ext cx="6400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Look at the pictures and match the adjectives with the nouns.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3773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139 C 0.0073 0.00764 0.01546 0.01806 0.02483 0.02408 C 0.03438 0.04144 0.02118 0.02107 0.03646 0.03334 C 0.03837 0.03472 0.03889 0.0382 0.04028 0.04051 C 0.04271 0.04375 0.0448 0.04722 0.04792 0.04954 C 0.05209 0.05278 0.05695 0.05417 0.06129 0.05672 C 0.06598 0.06204 0.06754 0.07084 0.07292 0.07523 C 0.075 0.07662 0.07691 0.07801 0.07865 0.07986 C 0.08351 0.08496 0.09219 0.09607 0.09219 0.0963 C 0.09705 0.10787 0.10122 0.10787 0.10764 0.11713 C 0.11927 0.1338 0.13351 0.14769 0.14601 0.16366 C 0.14948 0.17593 0.15035 0.18634 0.15955 0.19375 C 0.16789 0.20764 0.1783 0.2213 0.18837 0.23334 C 0.20868 0.25787 0.18716 0.22593 0.20764 0.25417 C 0.21702 0.26736 0.22205 0.27986 0.23646 0.28449 C 0.23907 0.29375 0.24236 0.29838 0.24809 0.30533 C 0.25695 0.33195 0.24566 0.30371 0.25955 0.32408 C 0.26094 0.32593 0.26042 0.32917 0.26164 0.33102 C 0.26546 0.33773 0.27223 0.34167 0.27709 0.34722 C 0.27761 0.35255 0.27761 0.3581 0.27882 0.36343 C 0.28039 0.36991 0.2875 0.37662 0.29046 0.38218 C 0.29445 0.39792 0.30469 0.40903 0.30973 0.42408 C 0.31441 0.43889 0.31111 0.43287 0.31927 0.44283 C 0.32136 0.45047 0.32518 0.4544 0.329 0.46111 C 0.32952 0.46366 0.32969 0.46597 0.33073 0.46806 C 0.33299 0.47292 0.33855 0.48218 0.33855 0.48241 C 0.34219 0.49607 0.35365 0.50903 0.36355 0.51713 C 0.36424 0.52176 0.36355 0.52685 0.36546 0.53079 C 0.36823 0.53727 0.37778 0.54491 0.38282 0.54954 C 0.38646 0.56343 0.3816 0.55116 0.39046 0.55903 C 0.39341 0.56134 0.39549 0.56482 0.39809 0.56806 C 0.404 0.58472 0.40573 0.58218 0.41546 0.59375 C 0.4224 0.60162 0.42709 0.61065 0.43664 0.61435 C 0.44098 0.62986 0.43525 0.6132 0.44445 0.62847 C 0.44861 0.63565 0.45 0.64445 0.454 0.65185 C 0.45608 0.66273 0.46059 0.67107 0.46372 0.68195 C 0.46511 0.68704 0.46424 0.69422 0.46754 0.69861 C 0.47049 0.70255 0.47917 0.70764 0.47917 0.70764 C 0.48125 0.71644 0.47986 0.71227 0.48299 0.71945 " pathEditMode="relative" rAng="0" ptsTypes="ffffffffffffffffffffffffffffffffffffff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9" y="3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4.44444E-6 C 0.01476 -0.01111 0.0342 -0.01388 0.04913 -0.01828 C 0.08993 -0.02986 0.12899 -0.04213 0.1691 -0.05717 C 0.17326 -0.07523 0.16753 -0.05949 0.175 -0.05949 C 0.17899 -0.05949 0.18281 -0.06273 0.18663 -0.06481 C 0.19167 -0.06782 0.19514 -0.075 0.20035 -0.07777 C 0.23299 -0.09722 0.27361 -0.09652 0.30833 -0.09838 C 0.31649 -0.10208 0.32569 -0.10208 0.33385 -0.10625 C 0.33663 -0.10763 0.33733 -0.11226 0.33976 -0.11412 C 0.34392 -0.11713 0.3592 -0.12314 0.36319 -0.1243 C 0.39236 -0.1324 0.4224 -0.13425 0.45174 -0.14004 C 0.46337 -0.14537 0.47465 -0.14722 0.48715 -0.15023 C 0.50382 -0.15949 0.52101 -0.16921 0.53819 -0.17615 C 0.56667 -0.17384 0.56441 -0.17986 0.57951 -0.1581 " pathEditMode="relative" rAng="0" ptsTypes="fffffffffffffA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0.00069 C 0.02101 0.00972 0.04879 0.00139 0.07396 -0.00532 C 0.07813 -0.00648 0.08229 -0.00926 0.08646 -0.01019 C 0.09532 -0.01204 0.11302 -0.01481 0.11302 -0.01458 C 0.12639 -0.02708 0.14323 -0.02708 0.15886 -0.0287 C 0.17379 -0.04236 0.18733 -0.04907 0.20486 -0.05231 C 0.22344 -0.06505 0.24479 -0.06644 0.26493 -0.07338 C 0.27413 -0.08148 0.28472 -0.08009 0.29479 -0.08519 C 0.2974 -0.08634 0.29966 -0.08866 0.30209 -0.08981 C 0.30556 -0.09144 0.3125 -0.09444 0.3125 -0.09421 C 0.32032 -0.10417 0.31198 -0.09537 0.32847 -0.10162 C 0.33108 -0.10255 0.33316 -0.10463 0.33559 -0.10625 C 0.33716 -0.10718 0.33907 -0.1081 0.3408 -0.10856 C 0.3566 -0.11389 0.34323 -0.10787 0.35677 -0.11319 C 0.37743 -0.12153 0.39913 -0.12963 0.42049 -0.13426 C 0.43976 -0.13843 0.45938 -0.13843 0.47882 -0.14375 C 0.49636 -0.14306 0.51424 -0.14444 0.53177 -0.14144 C 0.53594 -0.14074 0.53872 -0.13519 0.54219 -0.13218 C 0.55365 -0.12199 0.56285 -0.12269 0.57604 -0.12269 " pathEditMode="relative" rAng="0" ptsTypes="ffffffffffffffffff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76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C 0.0191 -0.00278 0.03056 -0.00371 0.04757 -0.01574 C 0.05157 -0.02315 0.05539 -0.03033 0.05973 -0.03727 C 0.0698 -0.05209 0.08855 -0.05209 0.10157 -0.05417 C 0.1132 -0.06019 0.12344 -0.06273 0.13594 -0.06621 C 0.17431 -0.08843 0.13212 -0.07778 0.22118 -0.08079 C 0.24497 -0.08588 0.26806 -0.09074 0.29237 -0.09283 C 0.31337 -0.1007 0.3349 -0.10162 0.3566 -0.10486 C 0.40504 -0.1213 0.46146 -0.10857 0.5125 -0.11227 C 0.53646 -0.1169 0.5599 -0.11945 0.5849 -0.11945 " pathEditMode="relative" rAng="0" ptsTypes="fffffffffA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36" y="-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7010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1350" y="1042696"/>
            <a:ext cx="3689737" cy="27673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" y="1042697"/>
            <a:ext cx="4027471" cy="27673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4047463"/>
            <a:ext cx="4775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…………Royal Bengal Tiger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404878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…………body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564898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…………teeth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6914" y="4843790"/>
            <a:ext cx="2645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…………legs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1087" y="4843790"/>
            <a:ext cx="2645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.…………tail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549658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.………claws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0"/>
            <a:ext cx="8839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Look at the pictures and describe the words(nouns) with some adjectives.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08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0"/>
            <a:ext cx="9144000" cy="7010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3120" y="1227342"/>
            <a:ext cx="3048000" cy="25826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81000" y="4787205"/>
            <a:ext cx="8382000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Adjective is also used after some linking words such as-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am/is/are/was/were/feel/become/seem/smell/taste/get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76200"/>
            <a:ext cx="8153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Read the sentences about a rose and say the adjectives filling the gaps with the letters.(for each dash one letter)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990600"/>
            <a:ext cx="4572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rose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be_ _ti_ _l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524000"/>
            <a:ext cx="4572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It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_ d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2133600"/>
            <a:ext cx="4572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It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 _ r _ _ng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too.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080" y="2829580"/>
            <a:ext cx="4465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It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smells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sw_ _t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228600" y="3439180"/>
            <a:ext cx="548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I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ha_ _y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 see a rose.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243577" y="3962400"/>
            <a:ext cx="8595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I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a_ra_d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touching it if there is thorns with it.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398520" y="1066800"/>
            <a:ext cx="335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u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00400" y="1066800"/>
            <a:ext cx="335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1074420"/>
            <a:ext cx="335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84188" y="1066800"/>
            <a:ext cx="335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0" y="1610380"/>
            <a:ext cx="335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21988" y="2214890"/>
            <a:ext cx="335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09800" y="2209800"/>
            <a:ext cx="4116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m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90800" y="2219980"/>
            <a:ext cx="335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i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31654" y="2819400"/>
            <a:ext cx="335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60188" y="2829580"/>
            <a:ext cx="335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43842" y="3393460"/>
            <a:ext cx="335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p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57400" y="3375690"/>
            <a:ext cx="335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p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09800" y="3962400"/>
            <a:ext cx="335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43200" y="3972580"/>
            <a:ext cx="335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i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164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7010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1676400"/>
            <a:ext cx="4203405" cy="28031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3400" y="3048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Talk to your friends about the crow using some adjectives. (Clues are given below.)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4489" y="5181600"/>
            <a:ext cx="7599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it looks, body, eyes, beck, legs, claws, wings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336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010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69598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following passage and find out the adjectives from it.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47765"/>
            <a:ext cx="8077200" cy="1815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Anik Islam is a good student.  He is also intelligent. His school is Mozida Govt. High School. It is a big school. He sings well. He likes to sing folk song. He also likes to read story book.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4004608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ood </a:t>
            </a:r>
          </a:p>
          <a:p>
            <a:pPr marL="514350" indent="-514350"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intelligent</a:t>
            </a:r>
          </a:p>
          <a:p>
            <a:pPr marL="514350" indent="-514350"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big</a:t>
            </a:r>
          </a:p>
          <a:p>
            <a:pPr marL="514350" indent="-514350"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folk </a:t>
            </a:r>
          </a:p>
          <a:p>
            <a:pPr marL="514350" indent="-514350"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story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58891" y="3962400"/>
            <a:ext cx="14478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Answer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5100" y="76200"/>
            <a:ext cx="3124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9755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010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2273" y="2935307"/>
            <a:ext cx="678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about yourself using some adjectives and underline the adjectives. (Not more than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lines)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1524000"/>
            <a:ext cx="3581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265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010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2273" y="2935307"/>
            <a:ext cx="678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about your parents using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adjectives and underline the adjectives.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(Not more than 15 lines)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1524000"/>
            <a:ext cx="3124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2237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 to Ass 1_Mo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7010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2819400"/>
            <a:ext cx="792480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 editors panel: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Ranjit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Poddar,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 (English) TTC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Dhaka,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Jahangir Hasan (English), Assistant Professor TTC, Rangpur and Urmila Khaled Assistant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(English) TTC,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Dhaka.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direction, valuable suggestions and intensive supervision have enriched the model contents.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3988" y="726141"/>
            <a:ext cx="56612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915180"/>
            <a:ext cx="7924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MoE, DSHE, NCTB &amp; A2I respective of officials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393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01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1418474929xoxo-happy-valentines-rose-animated-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8" name="Rectangle 7"/>
          <p:cNvSpPr/>
          <p:nvPr/>
        </p:nvSpPr>
        <p:spPr>
          <a:xfrm>
            <a:off x="1143000" y="0"/>
            <a:ext cx="701493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</a:t>
            </a:r>
            <a:r>
              <a:rPr lang="en-US" sz="8000" dirty="0" smtClean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YOU</a:t>
            </a:r>
            <a:r>
              <a:rPr lang="en-US" sz="8000" b="1" dirty="0" smtClean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ALL</a:t>
            </a:r>
            <a:endParaRPr lang="en-US" sz="8000" b="1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3384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010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" y="1524000"/>
            <a:ext cx="8077199" cy="3352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Note for the honourable teachers: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</a:rPr>
              <a:t>The subject teachers are requested to read the notes given below the slides.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Notes are given bellow the slide no. </a:t>
            </a:r>
            <a:r>
              <a:rPr lang="en-US" sz="3200" b="1" dirty="0" smtClean="0">
                <a:solidFill>
                  <a:schemeClr val="tx1"/>
                </a:solidFill>
              </a:rPr>
              <a:t>11 and 13 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7010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38200" y="4535031"/>
            <a:ext cx="8153400" cy="224676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CLASS:      </a:t>
            </a:r>
            <a:r>
              <a:rPr lang="en-US" sz="2800" kern="0" noProof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SIX</a:t>
            </a:r>
            <a:endParaRPr kumimoji="0" lang="en-US" sz="280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SUBJECT:   ENGLISH </a:t>
            </a:r>
            <a:r>
              <a:rPr lang="en-US" sz="2800" kern="0" noProof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SECOND</a:t>
            </a:r>
            <a:r>
              <a:rPr kumimoji="0" lang="en-US" sz="280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PAPER</a:t>
            </a:r>
          </a:p>
          <a:p>
            <a:pPr>
              <a:defRPr/>
            </a:pPr>
            <a:r>
              <a:rPr lang="en-US" sz="28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UNIT:          ONE</a:t>
            </a:r>
          </a:p>
          <a:p>
            <a:pPr>
              <a:defRPr/>
            </a:pPr>
            <a:r>
              <a:rPr lang="en-US" sz="28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LESSON:    THIRTEEN </a:t>
            </a:r>
            <a:endParaRPr kumimoji="0" lang="en-US" sz="280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sz="28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TOPIC:       PARTS OF SPEECH (Adjective)</a:t>
            </a:r>
            <a:endParaRPr kumimoji="0" lang="en-US" sz="280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0"/>
            <a:ext cx="67056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kern="0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INTRODUCTION</a:t>
            </a:r>
            <a:endParaRPr kumimoji="0" lang="en-US" sz="6600" b="1" i="0" u="none" strike="noStrike" kern="0" cap="none" spc="0" normalizeH="0" baseline="0" noProof="0" dirty="0">
              <a:ln w="1905"/>
              <a:gradFill>
                <a:gsLst>
                  <a:gs pos="0">
                    <a:srgbClr val="FEA022">
                      <a:shade val="20000"/>
                      <a:satMod val="200000"/>
                    </a:srgbClr>
                  </a:gs>
                  <a:gs pos="78000">
                    <a:srgbClr val="FEA022">
                      <a:tint val="90000"/>
                      <a:shade val="89000"/>
                      <a:satMod val="220000"/>
                    </a:srgbClr>
                  </a:gs>
                  <a:gs pos="100000">
                    <a:srgbClr val="FEA02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914400"/>
            <a:ext cx="6858000" cy="34778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Moksed</a:t>
            </a: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Ali,</a:t>
            </a:r>
          </a:p>
          <a:p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Assistant Teacher (English),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Bhabanipur</a:t>
            </a: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Sefatia</a:t>
            </a: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Kamil</a:t>
            </a: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Madrasah</a:t>
            </a: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4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Hatibandha</a:t>
            </a: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Lalmanirhat</a:t>
            </a: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endParaRPr lang="en-US" sz="1100" dirty="0">
              <a:solidFill>
                <a:srgbClr val="FFFF00"/>
              </a:solidFill>
            </a:endParaRPr>
          </a:p>
        </p:txBody>
      </p:sp>
      <p:pic>
        <p:nvPicPr>
          <p:cNvPr id="7" name="Picture 6" descr="IMG20201229150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60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0"/>
            <a:ext cx="9144000" cy="7010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160" y="763809"/>
            <a:ext cx="1903191" cy="19031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724" y="3370434"/>
            <a:ext cx="1110270" cy="11786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2982" y="3505200"/>
            <a:ext cx="2184818" cy="9203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0574" y="990600"/>
            <a:ext cx="1139626" cy="1618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6984" y="1154258"/>
            <a:ext cx="1421087" cy="11317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6940" y="2673422"/>
            <a:ext cx="2827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…………bag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807" y="2667000"/>
            <a:ext cx="2645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…………bag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79471" y="2667000"/>
            <a:ext cx="3112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…………pencils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76200" y="4609237"/>
            <a:ext cx="2741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…………pens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7113" y="1154258"/>
            <a:ext cx="1421087" cy="11317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2443" y="3352800"/>
            <a:ext cx="3079157" cy="12970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21912" y="4572000"/>
            <a:ext cx="2535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………..box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4648200"/>
            <a:ext cx="2668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………..box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76200"/>
            <a:ext cx="8610600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are the things? Look at the pictures and take words from the box and describe them.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30495" y="5206425"/>
            <a:ext cx="135110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big 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5881594"/>
            <a:ext cx="113624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blue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69862" y="5215352"/>
            <a:ext cx="161153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green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0523" y="5194011"/>
            <a:ext cx="135510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three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52600" y="5881593"/>
            <a:ext cx="130538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small 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84989" y="5881592"/>
            <a:ext cx="110601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two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8759" y="2539425"/>
            <a:ext cx="113624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blue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29000" y="2514600"/>
            <a:ext cx="161153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green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37789" y="2539425"/>
            <a:ext cx="110601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two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7494" y="4520625"/>
            <a:ext cx="135510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three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90414" y="4444425"/>
            <a:ext cx="130538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small 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02295" y="4495800"/>
            <a:ext cx="135110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big 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  <p:bldP spid="10" grpId="0"/>
      <p:bldP spid="13" grpId="0"/>
      <p:bldP spid="14" grpId="0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500"/>
          <a:stretch/>
        </p:blipFill>
        <p:spPr>
          <a:xfrm>
            <a:off x="6172200" y="1409727"/>
            <a:ext cx="2065020" cy="338223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0"/>
            <a:ext cx="9144000" cy="7010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0333"/>
          <a:stretch/>
        </p:blipFill>
        <p:spPr>
          <a:xfrm>
            <a:off x="3749040" y="2066041"/>
            <a:ext cx="1356360" cy="26583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0333"/>
          <a:stretch/>
        </p:blipFill>
        <p:spPr>
          <a:xfrm>
            <a:off x="693420" y="410031"/>
            <a:ext cx="1363980" cy="46743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4800" y="76200"/>
            <a:ext cx="8610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are the boys? Look at the pictures and take words from the box and describe them.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495800"/>
            <a:ext cx="2645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…………boy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2974" y="4487317"/>
            <a:ext cx="2645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…………boy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88687" y="4495800"/>
            <a:ext cx="2645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…………boy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62771" y="5502298"/>
            <a:ext cx="135110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fat 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02138" y="5511225"/>
            <a:ext cx="1611538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tall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22799" y="5489884"/>
            <a:ext cx="1355106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short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89476" y="5422612"/>
            <a:ext cx="5082724" cy="9019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50662" y="4368225"/>
            <a:ext cx="1611538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tall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26494" y="4368225"/>
            <a:ext cx="1355106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short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97495" y="4368225"/>
            <a:ext cx="135110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fat 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7239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1" animBg="1"/>
      <p:bldP spid="16" grpId="1" animBg="1"/>
      <p:bldP spid="17" grpId="1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010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193"/>
          <a:stretch/>
        </p:blipFill>
        <p:spPr>
          <a:xfrm>
            <a:off x="3124200" y="1533524"/>
            <a:ext cx="2936384" cy="18716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4120" y="1504950"/>
            <a:ext cx="2545080" cy="19088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04800" y="76200"/>
            <a:ext cx="8610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are the persons and place? Look at the pictures and take words from the box and describe them.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8100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…………students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3810000"/>
            <a:ext cx="2688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...…………girls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68074" y="3810000"/>
            <a:ext cx="3799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……….…….classroom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3028" y="5032686"/>
            <a:ext cx="1808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attentive 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1218" y="5041613"/>
            <a:ext cx="1650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4880" y="5020272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decorative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8680" y="4953000"/>
            <a:ext cx="5684520" cy="9019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1" y="1503887"/>
            <a:ext cx="2590800" cy="19431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3682425"/>
            <a:ext cx="1650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4200" y="3682425"/>
            <a:ext cx="1808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attentive 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36677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decorative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727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 animBg="1"/>
      <p:bldP spid="15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7010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" y="2667000"/>
            <a:ext cx="8042564" cy="710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A</a:t>
            </a:r>
            <a:r>
              <a:rPr lang="en-US" sz="2800" b="1" i="1" dirty="0" smtClean="0">
                <a:solidFill>
                  <a:schemeClr val="tx1"/>
                </a:solidFill>
              </a:rPr>
              <a:t>djective</a:t>
            </a:r>
            <a:r>
              <a:rPr lang="en-US" sz="2800" b="1" dirty="0" smtClean="0">
                <a:solidFill>
                  <a:schemeClr val="tx1"/>
                </a:solidFill>
              </a:rPr>
              <a:t> is </a:t>
            </a:r>
            <a:r>
              <a:rPr lang="en-US" sz="2800" b="1" dirty="0">
                <a:solidFill>
                  <a:schemeClr val="tx1"/>
                </a:solidFill>
              </a:rPr>
              <a:t>a word that describes or clarifies a noun.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3505200"/>
            <a:ext cx="8229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rgbClr val="0070C0"/>
                </a:solidFill>
              </a:rPr>
              <a:t>Adjectives</a:t>
            </a:r>
            <a:r>
              <a:rPr lang="en-US" sz="2800" b="1" dirty="0">
                <a:solidFill>
                  <a:srgbClr val="0070C0"/>
                </a:solidFill>
              </a:rPr>
              <a:t> describe nouns by giving </a:t>
            </a:r>
            <a:r>
              <a:rPr lang="en-US" sz="2800" b="1" dirty="0" smtClean="0">
                <a:solidFill>
                  <a:srgbClr val="0070C0"/>
                </a:solidFill>
              </a:rPr>
              <a:t>some information </a:t>
            </a:r>
            <a:r>
              <a:rPr lang="en-US" sz="2800" b="1" dirty="0">
                <a:solidFill>
                  <a:srgbClr val="0070C0"/>
                </a:solidFill>
              </a:rPr>
              <a:t>about its size, shape, age, color, origin, material or number (quality </a:t>
            </a:r>
            <a:r>
              <a:rPr lang="en-US" sz="2800" b="1" dirty="0" smtClean="0">
                <a:solidFill>
                  <a:srgbClr val="0070C0"/>
                </a:solidFill>
              </a:rPr>
              <a:t>or </a:t>
            </a:r>
            <a:r>
              <a:rPr lang="en-US" sz="2800" b="1" dirty="0">
                <a:solidFill>
                  <a:srgbClr val="0070C0"/>
                </a:solidFill>
              </a:rPr>
              <a:t>number).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81"/>
          <a:stretch/>
        </p:blipFill>
        <p:spPr>
          <a:xfrm>
            <a:off x="0" y="152400"/>
            <a:ext cx="2895600" cy="2321637"/>
          </a:xfrm>
          <a:prstGeom prst="rect">
            <a:avLst/>
          </a:prstGeom>
          <a:ln>
            <a:noFill/>
          </a:ln>
        </p:spPr>
      </p:pic>
      <p:sp>
        <p:nvSpPr>
          <p:cNvPr id="11" name="Rectangular Callout 10"/>
          <p:cNvSpPr/>
          <p:nvPr/>
        </p:nvSpPr>
        <p:spPr>
          <a:xfrm>
            <a:off x="1676399" y="174182"/>
            <a:ext cx="1295401" cy="852055"/>
          </a:xfrm>
          <a:prstGeom prst="wedgeRectCallout">
            <a:avLst>
              <a:gd name="adj1" fmla="val -40836"/>
              <a:gd name="adj2" fmla="val 10178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What is </a:t>
            </a:r>
            <a:r>
              <a:rPr lang="en-US" b="1" dirty="0" smtClean="0">
                <a:solidFill>
                  <a:sysClr val="windowText" lastClr="000000"/>
                </a:solidFill>
              </a:rPr>
              <a:t>adjective?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12192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boy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1244025"/>
            <a:ext cx="1209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tall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1270575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800" y="1295400"/>
            <a:ext cx="1209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small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3800" y="127057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pens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400" y="1295400"/>
            <a:ext cx="1209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three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9400" y="1981200"/>
            <a:ext cx="1808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attentive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3400" y="192982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girls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7712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7010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667000" y="1995055"/>
            <a:ext cx="4486536" cy="1205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Adjective </a:t>
            </a:r>
            <a:endParaRPr lang="en-US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5200" y="2590800"/>
            <a:ext cx="1580725" cy="416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small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599" y="3057275"/>
            <a:ext cx="1580725" cy="416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big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7550" y="4384964"/>
            <a:ext cx="1580725" cy="416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beautiful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53200" y="4191000"/>
            <a:ext cx="1128020" cy="416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active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0"/>
            <a:ext cx="8610600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Today our topic </a:t>
            </a:r>
          </a:p>
          <a:p>
            <a:pPr algn="ctr"/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endParaRPr lang="en-US" sz="6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9366068"/>
      </p:ext>
    </p:extLst>
  </p:cSld>
  <p:clrMapOvr>
    <a:masterClrMapping/>
  </p:clrMapOvr>
  <p:transition spd="slow">
    <p:fade/>
    <p:sndAc>
      <p:stSnd>
        <p:snd r:embed="rId2" name="explod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3206</TotalTime>
  <Words>763</Words>
  <Application>Microsoft Office PowerPoint</Application>
  <PresentationFormat>On-screen Show (4:3)</PresentationFormat>
  <Paragraphs>156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Moksed</cp:lastModifiedBy>
  <cp:revision>410</cp:revision>
  <dcterms:created xsi:type="dcterms:W3CDTF">2006-08-16T00:00:00Z</dcterms:created>
  <dcterms:modified xsi:type="dcterms:W3CDTF">2021-01-21T12:24:22Z</dcterms:modified>
</cp:coreProperties>
</file>