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0"/>
  </p:notesMasterIdLst>
  <p:sldIdLst>
    <p:sldId id="474" r:id="rId2"/>
    <p:sldId id="468" r:id="rId3"/>
    <p:sldId id="461" r:id="rId4"/>
    <p:sldId id="411" r:id="rId5"/>
    <p:sldId id="443" r:id="rId6"/>
    <p:sldId id="460" r:id="rId7"/>
    <p:sldId id="469" r:id="rId8"/>
    <p:sldId id="470" r:id="rId9"/>
    <p:sldId id="471" r:id="rId10"/>
    <p:sldId id="462" r:id="rId11"/>
    <p:sldId id="464" r:id="rId12"/>
    <p:sldId id="472" r:id="rId13"/>
    <p:sldId id="463" r:id="rId14"/>
    <p:sldId id="465" r:id="rId15"/>
    <p:sldId id="473" r:id="rId16"/>
    <p:sldId id="467" r:id="rId17"/>
    <p:sldId id="275" r:id="rId18"/>
    <p:sldId id="276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FF00FF"/>
    <a:srgbClr val="FF0066"/>
    <a:srgbClr val="CC3300"/>
    <a:srgbClr val="CC00FF"/>
    <a:srgbClr val="0000FF"/>
    <a:srgbClr val="CC99FF"/>
    <a:srgbClr val="CC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34" y="7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8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0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1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33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6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2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6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6914" y="199572"/>
            <a:ext cx="11049000" cy="6506028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381000" y="351972"/>
            <a:ext cx="10668000" cy="6125028"/>
          </a:xfrm>
          <a:prstGeom prst="roundRect">
            <a:avLst>
              <a:gd name="adj" fmla="val 6655"/>
            </a:avLst>
          </a:prstGeom>
          <a:solidFill>
            <a:schemeClr val="bg1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3188"/>
            </a:avLst>
          </a:prstGeom>
          <a:pattFill prst="pct90">
            <a:fgClr>
              <a:srgbClr val="FF0066"/>
            </a:fgClr>
            <a:bgClr>
              <a:schemeClr val="bg1"/>
            </a:bgClr>
          </a:patt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" y="6628173"/>
            <a:ext cx="108349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r>
              <a:rPr lang="en-US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Email-matiur.ptk@gmail.com</a:t>
            </a:r>
            <a:endParaRPr lang="bn-IN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18367"/>
          <a:stretch/>
        </p:blipFill>
        <p:spPr>
          <a:xfrm>
            <a:off x="9928465" y="373743"/>
            <a:ext cx="1133856" cy="118867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2018" r="24666" b="12018"/>
          <a:stretch/>
        </p:blipFill>
        <p:spPr>
          <a:xfrm>
            <a:off x="10033275" y="515322"/>
            <a:ext cx="913254" cy="8893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030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5747" y="457200"/>
            <a:ext cx="67185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6"/>
          <a:stretch/>
        </p:blipFill>
        <p:spPr>
          <a:xfrm>
            <a:off x="1614818" y="1524000"/>
            <a:ext cx="8138782" cy="495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r="18367"/>
          <a:stretch/>
        </p:blipFill>
        <p:spPr>
          <a:xfrm>
            <a:off x="4800600" y="1671662"/>
            <a:ext cx="1895622" cy="1920667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2018" r="24666" b="12018"/>
          <a:stretch/>
        </p:blipFill>
        <p:spPr>
          <a:xfrm>
            <a:off x="5002219" y="1905000"/>
            <a:ext cx="1526811" cy="143699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" t="3333" r="49351"/>
          <a:stretch/>
        </p:blipFill>
        <p:spPr>
          <a:xfrm>
            <a:off x="165862" y="112471"/>
            <a:ext cx="5576047" cy="6488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4EDC7-D47B-4C51-AD1A-3E657D79C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" t="3333" r="49351"/>
          <a:stretch/>
        </p:blipFill>
        <p:spPr>
          <a:xfrm flipH="1">
            <a:off x="5653314" y="112470"/>
            <a:ext cx="5616388" cy="648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8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7331"/>
            <a:ext cx="3733800" cy="23462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6"/>
          <a:stretch/>
        </p:blipFill>
        <p:spPr>
          <a:xfrm>
            <a:off x="6477000" y="1023702"/>
            <a:ext cx="3581400" cy="23499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28848"/>
            <a:ext cx="3733800" cy="2201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28848"/>
            <a:ext cx="3581400" cy="2201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2900767" y="381000"/>
            <a:ext cx="5628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9243" y="3305628"/>
            <a:ext cx="2954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শিল্পসংক্রান্ত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7439" y="3305628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33600" y="6029980"/>
            <a:ext cx="2165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শিল্পোদ্যোগ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97395" y="6029980"/>
            <a:ext cx="1646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10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598"/>
            <a:ext cx="3657600" cy="24384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90598"/>
            <a:ext cx="3581399" cy="2348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24" y="3764418"/>
            <a:ext cx="3597176" cy="23134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829" y="3809999"/>
            <a:ext cx="3552370" cy="22678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Rectangle 15"/>
          <p:cNvSpPr/>
          <p:nvPr/>
        </p:nvSpPr>
        <p:spPr>
          <a:xfrm>
            <a:off x="2900767" y="381000"/>
            <a:ext cx="5628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সহায়তাগুলো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নিম্নরুপ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4733" y="3276600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46933" y="3339298"/>
            <a:ext cx="1580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7006" y="6019800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সরবরাহে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108" y="6029980"/>
            <a:ext cx="2310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রেজিষ্ট্রেশন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457200" y="5257800"/>
            <a:ext cx="1013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4572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295400"/>
            <a:ext cx="5715000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848202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76600"/>
            <a:ext cx="4495800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4419600" cy="289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Pentagon 7"/>
          <p:cNvSpPr/>
          <p:nvPr/>
        </p:nvSpPr>
        <p:spPr>
          <a:xfrm>
            <a:off x="410028" y="4179652"/>
            <a:ext cx="5892316" cy="1535348"/>
          </a:xfrm>
          <a:prstGeom prst="homePlate">
            <a:avLst/>
          </a:prstGeom>
          <a:noFill/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স্বয়ংসম্পূর্ণতা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653314" y="1385781"/>
            <a:ext cx="5334000" cy="1360410"/>
          </a:xfrm>
          <a:prstGeom prst="wedgeRectCallout">
            <a:avLst>
              <a:gd name="adj1" fmla="val -56544"/>
              <a:gd name="adj2" fmla="val -372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8784" y="381000"/>
            <a:ext cx="5612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0652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533401" y="4077122"/>
            <a:ext cx="5714999" cy="1535348"/>
          </a:xfrm>
          <a:prstGeom prst="homePlat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প্রদানসহ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027331"/>
            <a:ext cx="4267200" cy="27517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47" y="3291455"/>
            <a:ext cx="4479953" cy="29408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ular Callout 9"/>
          <p:cNvSpPr/>
          <p:nvPr/>
        </p:nvSpPr>
        <p:spPr>
          <a:xfrm>
            <a:off x="5181600" y="1346985"/>
            <a:ext cx="5791200" cy="1624816"/>
          </a:xfrm>
          <a:prstGeom prst="wedgeRectCallout">
            <a:avLst>
              <a:gd name="adj1" fmla="val -60361"/>
              <a:gd name="adj2" fmla="val -1832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যুবকদের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গবাদি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সেলাই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এমব্রয়ডারি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আত্মকর্মসংস্থানঅমূলক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8784" y="381000"/>
            <a:ext cx="5612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70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609600" y="5181600"/>
            <a:ext cx="1013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অধিদপ্তর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অধিদপ্তর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4572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56" y="1600200"/>
            <a:ext cx="5102888" cy="3352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42452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4564126" y="1490303"/>
            <a:ext cx="21707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বিসিক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8610600" y="2310825"/>
            <a:ext cx="184739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বিটাক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6858000" y="3186175"/>
            <a:ext cx="217078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১৯৮১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327" y="381000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490303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ইপসিক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279985"/>
            <a:ext cx="8065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উপাদনশীলতা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বাড়ানোর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686" y="3174286"/>
            <a:ext cx="6303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অধিদপ্তর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4829" y="4068587"/>
            <a:ext cx="4982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অধিদপ্তর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5562600" y="4106967"/>
            <a:ext cx="2514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উদ্যোক্তা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2667000" y="5334000"/>
            <a:ext cx="61378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সুন্দর উত্তরের জন্য ধন্যবাদ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1655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  <p:bldP spid="14" grpId="1"/>
      <p:bldP spid="16" grpId="0"/>
      <p:bldP spid="16" grpId="1"/>
      <p:bldP spid="8" grpId="0"/>
      <p:bldP spid="11" grpId="0"/>
      <p:bldP spid="12" grpId="0"/>
      <p:bldP spid="17" grpId="0"/>
      <p:bldP spid="17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0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উদ্যোক্তার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যথার্থতা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4572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78" y="1380529"/>
            <a:ext cx="6278622" cy="38010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9860" y="457200"/>
            <a:ext cx="61702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72863"/>
            <a:ext cx="7176213" cy="4623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0000" y="843660"/>
            <a:ext cx="2092355" cy="2585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86265"/>
            <a:ext cx="2209800" cy="2642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14300" y="3641467"/>
            <a:ext cx="5715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3077" y="3641467"/>
            <a:ext cx="388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২১/০১/২০২১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60067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35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5764457"/>
            <a:ext cx="929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প্রতিষ্ঠানগুলোকে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53" y="1012760"/>
            <a:ext cx="3257895" cy="2417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6" y="998538"/>
            <a:ext cx="3408639" cy="24331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5" y="3481105"/>
            <a:ext cx="3408639" cy="2233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40" y="3481105"/>
            <a:ext cx="3105860" cy="2233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752" y="3481104"/>
            <a:ext cx="3257895" cy="2233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9340" y="1027330"/>
            <a:ext cx="3105860" cy="24016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2897981" y="381000"/>
            <a:ext cx="5712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009" y="5786362"/>
            <a:ext cx="993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67302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5881468"/>
            <a:ext cx="952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সহায়তাকারী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68" y="1029675"/>
            <a:ext cx="3962400" cy="23993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68" y="3465731"/>
            <a:ext cx="3962400" cy="2401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Picture 1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962752"/>
            <a:ext cx="3989231" cy="2466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Picture 1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98" y="3465732"/>
            <a:ext cx="4010333" cy="2401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2897981" y="381000"/>
            <a:ext cx="5712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72863"/>
            <a:ext cx="9067800" cy="50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838200" y="3163669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বিসিক সম্পর্কে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পাবে।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857071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8951" y="2438400"/>
            <a:ext cx="4857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812800" y="3914001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5441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0000" r="7500" b="8333"/>
          <a:stretch/>
        </p:blipFill>
        <p:spPr>
          <a:xfrm>
            <a:off x="2209800" y="885216"/>
            <a:ext cx="7010400" cy="5667983"/>
          </a:xfrm>
          <a:prstGeom prst="rect">
            <a:avLst/>
          </a:prstGeom>
        </p:spPr>
      </p:pic>
      <p:pic>
        <p:nvPicPr>
          <p:cNvPr id="3" name="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3704"/>
          <a:stretch/>
        </p:blipFill>
        <p:spPr>
          <a:xfrm>
            <a:off x="2499454" y="1255058"/>
            <a:ext cx="6422419" cy="41506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685801" y="381000"/>
            <a:ext cx="1013459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9975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1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8783" y="457200"/>
            <a:ext cx="5612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074" y="1118044"/>
            <a:ext cx="6985852" cy="41542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Rectangle 3"/>
          <p:cNvSpPr/>
          <p:nvPr/>
        </p:nvSpPr>
        <p:spPr>
          <a:xfrm>
            <a:off x="4114800" y="457199"/>
            <a:ext cx="3656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95686"/>
            <a:ext cx="1051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১৯৫৭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গণপরিষদে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করপোরেশন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840212" y="5435601"/>
            <a:ext cx="5694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ইপসিক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8102" y="5511802"/>
            <a:ext cx="8473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কুটির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261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2705100" y="567826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বিসিক বলতে কী বোঝায়?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0" y="5334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CEF58-3505-4D3D-805D-6E92E49F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56180"/>
            <a:ext cx="6200169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14022</TotalTime>
  <Words>433</Words>
  <Application>Microsoft Office PowerPoint</Application>
  <PresentationFormat>Custom</PresentationFormat>
  <Paragraphs>70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2258</cp:revision>
  <dcterms:created xsi:type="dcterms:W3CDTF">2006-08-16T00:00:00Z</dcterms:created>
  <dcterms:modified xsi:type="dcterms:W3CDTF">2021-01-23T00:26:03Z</dcterms:modified>
</cp:coreProperties>
</file>