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71" r:id="rId4"/>
    <p:sldId id="272" r:id="rId5"/>
    <p:sldId id="261" r:id="rId6"/>
    <p:sldId id="270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69" r:id="rId16"/>
    <p:sldId id="275" r:id="rId17"/>
    <p:sldId id="276" r:id="rId18"/>
    <p:sldId id="28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507571168988534E-3"/>
          <c:w val="0.91414141414141437"/>
          <c:h val="0.8097589782984445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0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6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5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7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447800"/>
            <a:ext cx="6697738" cy="5029201"/>
            <a:chOff x="854352" y="1040286"/>
            <a:chExt cx="6697738" cy="50292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52" y="1040286"/>
              <a:ext cx="6438899" cy="5029201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 prst="hardEdge"/>
              <a:contourClr>
                <a:srgbClr val="333333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 rot="20928443">
              <a:off x="1790804" y="2980734"/>
              <a:ext cx="5761286" cy="157686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isometricRightUp"/>
                <a:lightRig rig="threePt" dir="t"/>
              </a:scene3d>
            </a:bodyPr>
            <a:lstStyle/>
            <a:p>
              <a:r>
                <a:rPr lang="en-US" sz="80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সকলকে</a:t>
              </a:r>
              <a:r>
                <a:rPr lang="en-US" sz="8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495800" cy="487680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3886200" cy="4876800"/>
          </a:xfrm>
          <a:prstGeom prst="rect">
            <a:avLst/>
          </a:prstGeom>
          <a:ln w="381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Up Arrow Callout 3"/>
          <p:cNvSpPr/>
          <p:nvPr/>
        </p:nvSpPr>
        <p:spPr>
          <a:xfrm>
            <a:off x="1143000" y="5562600"/>
            <a:ext cx="1524000" cy="990600"/>
          </a:xfrm>
          <a:prstGeom prst="upArrowCallou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6248400" y="5562600"/>
            <a:ext cx="1447800" cy="914400"/>
          </a:xfrm>
          <a:prstGeom prst="upArrowCallout">
            <a:avLst>
              <a:gd name="adj1" fmla="val 23530"/>
              <a:gd name="adj2" fmla="val 25000"/>
              <a:gd name="adj3" fmla="val 25000"/>
              <a:gd name="adj4" fmla="val 6497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কুমোর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191000" cy="5105400"/>
          </a:xfrm>
          <a:prstGeom prst="rect">
            <a:avLst/>
          </a:prstGeom>
          <a:ln w="28575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1000"/>
            <a:ext cx="4191001" cy="5105399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Up Arrow Callout 3"/>
          <p:cNvSpPr/>
          <p:nvPr/>
        </p:nvSpPr>
        <p:spPr>
          <a:xfrm>
            <a:off x="1414182" y="5656726"/>
            <a:ext cx="1405218" cy="685800"/>
          </a:xfrm>
          <a:prstGeom prst="upArrowCallout">
            <a:avLst>
              <a:gd name="adj1" fmla="val 30042"/>
              <a:gd name="adj2" fmla="val 37605"/>
              <a:gd name="adj3" fmla="val 25000"/>
              <a:gd name="adj4" fmla="val 87500"/>
            </a:avLst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ছুতোর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6019799" y="5692585"/>
            <a:ext cx="1295400" cy="748553"/>
          </a:xfrm>
          <a:prstGeom prst="upArrowCallout">
            <a:avLst>
              <a:gd name="adj1" fmla="val 26449"/>
              <a:gd name="adj2" fmla="val 50180"/>
              <a:gd name="adj3" fmla="val 25000"/>
              <a:gd name="adj4" fmla="val 87500"/>
            </a:avLst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মুদি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4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2" y="399492"/>
            <a:ext cx="3505200" cy="3309938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1"/>
            <a:ext cx="3124200" cy="320039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6188" b="11176"/>
          <a:stretch/>
        </p:blipFill>
        <p:spPr>
          <a:xfrm>
            <a:off x="2819400" y="3352800"/>
            <a:ext cx="3657600" cy="2971799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Up Arrow 6"/>
          <p:cNvSpPr/>
          <p:nvPr/>
        </p:nvSpPr>
        <p:spPr>
          <a:xfrm>
            <a:off x="616324" y="3809999"/>
            <a:ext cx="1447800" cy="2057400"/>
          </a:xfrm>
          <a:prstGeom prst="upArrow">
            <a:avLst>
              <a:gd name="adj1" fmla="val 63003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কৃষিযন্ত্র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91000" y="914401"/>
            <a:ext cx="1295400" cy="1066800"/>
          </a:xfrm>
          <a:prstGeom prst="rightArrow">
            <a:avLst>
              <a:gd name="adj1" fmla="val 50000"/>
              <a:gd name="adj2" fmla="val 5378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 rot="276826">
            <a:off x="6544930" y="4641847"/>
            <a:ext cx="2291061" cy="1224042"/>
          </a:xfrm>
          <a:prstGeom prst="leftArrow">
            <a:avLst>
              <a:gd name="adj1" fmla="val 50000"/>
              <a:gd name="adj2" fmla="val 3928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শস্য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6165"/>
            <a:ext cx="41148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1148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Up Arrow Callout 3"/>
          <p:cNvSpPr/>
          <p:nvPr/>
        </p:nvSpPr>
        <p:spPr>
          <a:xfrm>
            <a:off x="1295400" y="5562600"/>
            <a:ext cx="1143000" cy="914400"/>
          </a:xfrm>
          <a:prstGeom prst="upArrowCallout">
            <a:avLst/>
          </a:prstGeom>
          <a:ln w="38100"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6190129" y="5585012"/>
            <a:ext cx="1143000" cy="891988"/>
          </a:xfrm>
          <a:prstGeom prst="upArrowCallou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340658"/>
            <a:ext cx="3657600" cy="3965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7787"/>
            <a:ext cx="33528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26539"/>
            <a:ext cx="4683458" cy="2705101"/>
          </a:xfrm>
          <a:prstGeom prst="ellipse">
            <a:avLst/>
          </a:prstGeom>
          <a:ln w="28575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122574"/>
              </p:ext>
            </p:extLst>
          </p:nvPr>
        </p:nvGraphicFramePr>
        <p:xfrm>
          <a:off x="4267200" y="685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858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457200" y="3924299"/>
            <a:ext cx="1066800" cy="2590802"/>
          </a:xfrm>
          <a:prstGeom prst="up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14800" y="2057400"/>
            <a:ext cx="1447800" cy="990600"/>
          </a:xfrm>
          <a:prstGeom prst="right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477000" y="5219700"/>
            <a:ext cx="2514600" cy="1104900"/>
          </a:xfrm>
          <a:prstGeom prst="leftArrow">
            <a:avLst>
              <a:gd name="adj1" fmla="val 54868"/>
              <a:gd name="adj2" fmla="val 8164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3" idx="6"/>
            <a:endCxn id="3" idx="6"/>
          </p:cNvCxnSpPr>
          <p:nvPr/>
        </p:nvCxnSpPr>
        <p:spPr>
          <a:xfrm>
            <a:off x="5105400" y="2438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1502663156"/>
              </p:ext>
            </p:extLst>
          </p:nvPr>
        </p:nvGraphicFramePr>
        <p:xfrm>
          <a:off x="4056528" y="457200"/>
          <a:ext cx="4495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ight Arrow 31"/>
          <p:cNvSpPr/>
          <p:nvPr/>
        </p:nvSpPr>
        <p:spPr>
          <a:xfrm>
            <a:off x="1295400" y="1371600"/>
            <a:ext cx="2761128" cy="1371600"/>
          </a:xfrm>
          <a:prstGeom prst="rightArrow">
            <a:avLst>
              <a:gd name="adj1" fmla="val 53529"/>
              <a:gd name="adj2" fmla="val 41175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 rot="16200000">
            <a:off x="5369858" y="3933264"/>
            <a:ext cx="2761128" cy="1600200"/>
          </a:xfrm>
          <a:prstGeom prst="rightArrow">
            <a:avLst>
              <a:gd name="adj1" fmla="val 50000"/>
              <a:gd name="adj2" fmla="val 47964"/>
            </a:avLst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038163"/>
            <a:ext cx="5205271" cy="120032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এক-চতুর্থাংশ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শহরাঞ্চলে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P spid="32" grpId="0" animBg="1"/>
      <p:bldP spid="3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8862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0"/>
            <a:ext cx="4267200" cy="464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Up Arrow Callout 3"/>
          <p:cNvSpPr/>
          <p:nvPr/>
        </p:nvSpPr>
        <p:spPr>
          <a:xfrm>
            <a:off x="5181600" y="5257800"/>
            <a:ext cx="3276600" cy="1066800"/>
          </a:xfrm>
          <a:prstGeom prst="upArrowCallou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নগরী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878541" y="5257800"/>
            <a:ext cx="2362200" cy="1066800"/>
          </a:xfrm>
          <a:prstGeom prst="upArrowCallou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6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40386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191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Up Arrow Callout 3"/>
          <p:cNvSpPr/>
          <p:nvPr/>
        </p:nvSpPr>
        <p:spPr>
          <a:xfrm>
            <a:off x="838200" y="5522260"/>
            <a:ext cx="3276600" cy="990600"/>
          </a:xfrm>
          <a:prstGeom prst="upArrowCallou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নারায়ণগঞ্জ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5867400" y="5522260"/>
            <a:ext cx="1828800" cy="878540"/>
          </a:xfrm>
          <a:prstGeom prst="upArrowCallou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খুলনা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40" y="3429000"/>
            <a:ext cx="377246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2035"/>
            <a:ext cx="3581400" cy="3088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9184"/>
            <a:ext cx="3581400" cy="3299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Up Arrow 4"/>
          <p:cNvSpPr/>
          <p:nvPr/>
        </p:nvSpPr>
        <p:spPr>
          <a:xfrm>
            <a:off x="762000" y="3386418"/>
            <a:ext cx="1257300" cy="3276600"/>
          </a:xfrm>
          <a:prstGeom prst="upArrow">
            <a:avLst>
              <a:gd name="adj1" fmla="val 50000"/>
              <a:gd name="adj2" fmla="val 47861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শ হ 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7119797" y="3525650"/>
            <a:ext cx="1081088" cy="2673444"/>
          </a:xfrm>
          <a:prstGeom prst="up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শ হ 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67200" y="199184"/>
            <a:ext cx="1066800" cy="3229816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উ প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শ হ 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40386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386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Up Arrow Callout 3"/>
          <p:cNvSpPr/>
          <p:nvPr/>
        </p:nvSpPr>
        <p:spPr>
          <a:xfrm>
            <a:off x="5981700" y="5410200"/>
            <a:ext cx="1676400" cy="838200"/>
          </a:xfrm>
          <a:prstGeom prst="upArrowCallou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1530724" y="5410200"/>
            <a:ext cx="1676400" cy="838200"/>
          </a:xfrm>
          <a:prstGeom prst="upArrowCallou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8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23" y="969844"/>
            <a:ext cx="8915400" cy="493366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227915" y="1099917"/>
            <a:ext cx="8642445" cy="469509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2658026" y="1226563"/>
            <a:ext cx="5687484" cy="24298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সুলতান আহমেদ </a:t>
            </a: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 কুলাঘাট দাখিল মাদ্রাসা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, লালমনিরহাট।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1725" y="3835726"/>
            <a:ext cx="8434825" cy="17799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শ্রেণীঃষষ্ঠ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সময়ঃ৪৫</a:t>
            </a:r>
          </a:p>
        </p:txBody>
      </p:sp>
      <p:sp>
        <p:nvSpPr>
          <p:cNvPr id="8" name="10-Point Star 7"/>
          <p:cNvSpPr/>
          <p:nvPr/>
        </p:nvSpPr>
        <p:spPr>
          <a:xfrm>
            <a:off x="331724" y="1278565"/>
            <a:ext cx="2005446" cy="976746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57" y="1665951"/>
            <a:ext cx="1178719" cy="1178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75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8862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1001"/>
            <a:ext cx="4114800" cy="4786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Up Arrow Callout 2"/>
          <p:cNvSpPr/>
          <p:nvPr/>
        </p:nvSpPr>
        <p:spPr>
          <a:xfrm>
            <a:off x="1676400" y="5224182"/>
            <a:ext cx="1295400" cy="1024218"/>
          </a:xfrm>
          <a:prstGeom prst="upArrowCallou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5638800" y="5224182"/>
            <a:ext cx="2590800" cy="838200"/>
          </a:xfrm>
          <a:prstGeom prst="upArrowCallou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9451"/>
            <a:ext cx="3429000" cy="3090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0059"/>
            <a:ext cx="3276600" cy="3209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953435"/>
            <a:ext cx="4038599" cy="2675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Up Arrow 4"/>
          <p:cNvSpPr/>
          <p:nvPr/>
        </p:nvSpPr>
        <p:spPr>
          <a:xfrm>
            <a:off x="838200" y="3420035"/>
            <a:ext cx="1295400" cy="3209365"/>
          </a:xfrm>
          <a:prstGeom prst="upArrow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অ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ত 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858000" y="3538817"/>
            <a:ext cx="1295400" cy="3090584"/>
          </a:xfrm>
          <a:prstGeom prst="upArrow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মধ্যবিত্ত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বিত্ত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733800" y="270058"/>
            <a:ext cx="1447800" cy="3705789"/>
          </a:xfrm>
          <a:prstGeom prst="downArrow">
            <a:avLst>
              <a:gd name="adj1" fmla="val 38316"/>
              <a:gd name="adj2" fmla="val 53894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2" y="228600"/>
            <a:ext cx="3211606" cy="2590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"/>
            <a:ext cx="3733800" cy="2514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2" y="3657600"/>
            <a:ext cx="3238500" cy="22193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97941"/>
            <a:ext cx="3276600" cy="217898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Up Arrow Callout 2"/>
          <p:cNvSpPr/>
          <p:nvPr/>
        </p:nvSpPr>
        <p:spPr>
          <a:xfrm>
            <a:off x="838200" y="2819400"/>
            <a:ext cx="1600200" cy="762000"/>
          </a:xfrm>
          <a:prstGeom prst="upArrowCallou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838200" y="5876925"/>
            <a:ext cx="1600200" cy="762000"/>
          </a:xfrm>
          <a:prstGeom prst="upArrowCallou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6096000" y="2819400"/>
            <a:ext cx="1600200" cy="762000"/>
          </a:xfrm>
          <a:prstGeom prst="upArrowCallou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লেখাপড়া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6248400" y="5876924"/>
            <a:ext cx="1600200" cy="762000"/>
          </a:xfrm>
          <a:prstGeom prst="upArrowCallou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7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Up Ribbon 6"/>
          <p:cNvSpPr/>
          <p:nvPr/>
        </p:nvSpPr>
        <p:spPr>
          <a:xfrm>
            <a:off x="2362200" y="609600"/>
            <a:ext cx="4648200" cy="1828800"/>
          </a:xfrm>
          <a:prstGeom prst="ellipseRibbon2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i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i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428999"/>
            <a:ext cx="8305479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কৃষিপ্রধান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19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0" y="533400"/>
            <a:ext cx="2514600" cy="16002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মুল্যায়ণ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2819400"/>
            <a:ext cx="8153401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শহরাঞ্চালে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ছুতোরা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26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2438400" y="381000"/>
            <a:ext cx="3429000" cy="2286000"/>
          </a:xfrm>
          <a:prstGeom prst="snip2SameRect">
            <a:avLst>
              <a:gd name="adj1" fmla="val 50000"/>
              <a:gd name="adj2" fmla="val 0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83058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62099" y="1104900"/>
            <a:ext cx="6019800" cy="4800600"/>
            <a:chOff x="1447800" y="990600"/>
            <a:chExt cx="6019800" cy="4800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990600"/>
              <a:ext cx="6019800" cy="4800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851731" y="3852120"/>
              <a:ext cx="3755258" cy="156966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9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7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9" y="358585"/>
            <a:ext cx="3124200" cy="510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118" y="358585"/>
            <a:ext cx="2514600" cy="510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6" y="358585"/>
            <a:ext cx="2693894" cy="510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Up Arrow Callout 4"/>
          <p:cNvSpPr/>
          <p:nvPr/>
        </p:nvSpPr>
        <p:spPr>
          <a:xfrm>
            <a:off x="4343400" y="5645521"/>
            <a:ext cx="685800" cy="764241"/>
          </a:xfrm>
          <a:prstGeom prst="upArrowCallou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7225553" y="5712758"/>
            <a:ext cx="838200" cy="726140"/>
          </a:xfrm>
          <a:prstGeom prst="upArrowCallou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1371600" y="5683622"/>
            <a:ext cx="762000" cy="726140"/>
          </a:xfrm>
          <a:prstGeom prst="upArrowCallou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0386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2672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Up Arrow Callout 3"/>
          <p:cNvSpPr/>
          <p:nvPr/>
        </p:nvSpPr>
        <p:spPr>
          <a:xfrm>
            <a:off x="1600200" y="4724400"/>
            <a:ext cx="647700" cy="788894"/>
          </a:xfrm>
          <a:prstGeom prst="upArrowCallou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6477000" y="4710953"/>
            <a:ext cx="685800" cy="753035"/>
          </a:xfrm>
          <a:prstGeom prst="upArrowCallou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620434"/>
            <a:ext cx="58674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ক,খ,গ,ঘ,ঙ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09800" y="609600"/>
            <a:ext cx="4572000" cy="2057400"/>
          </a:xfrm>
          <a:prstGeom prst="downArrowCallout">
            <a:avLst>
              <a:gd name="adj1" fmla="val 22385"/>
              <a:gd name="adj2" fmla="val 21078"/>
              <a:gd name="adj3" fmla="val 35947"/>
              <a:gd name="adj4" fmla="val 54519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028700" y="2667000"/>
            <a:ext cx="7048500" cy="2514600"/>
          </a:xfrm>
          <a:prstGeom prst="horizontalScroll">
            <a:avLst>
              <a:gd name="adj" fmla="val 1443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জীবনব্যবস্থা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124200" y="381000"/>
            <a:ext cx="2895600" cy="1371600"/>
          </a:xfrm>
          <a:prstGeom prst="downArrowCallout">
            <a:avLst>
              <a:gd name="adj1" fmla="val 22148"/>
              <a:gd name="adj2" fmla="val 26960"/>
              <a:gd name="adj3" fmla="val 36764"/>
              <a:gd name="adj4" fmla="val 60164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51" y="1889937"/>
            <a:ext cx="8635697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8" y="295835"/>
            <a:ext cx="4191000" cy="5257800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5835"/>
            <a:ext cx="4191000" cy="518160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Up Arrow Callout 3"/>
          <p:cNvSpPr/>
          <p:nvPr/>
        </p:nvSpPr>
        <p:spPr>
          <a:xfrm>
            <a:off x="1447800" y="5620870"/>
            <a:ext cx="1295400" cy="847165"/>
          </a:xfrm>
          <a:prstGeom prst="upArrowCallou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6172200" y="5553635"/>
            <a:ext cx="2057400" cy="914400"/>
          </a:xfrm>
          <a:prstGeom prst="upArrowCallou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কৃষিজীবিকা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"/>
            <a:ext cx="4343400" cy="4724401"/>
          </a:xfrm>
          <a:prstGeom prst="rect">
            <a:avLst/>
          </a:prstGeom>
          <a:ln w="28575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4114800" cy="4724400"/>
          </a:xfrm>
          <a:prstGeom prst="rect">
            <a:avLst/>
          </a:prstGeom>
          <a:ln w="28575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Up Arrow Callout 3"/>
          <p:cNvSpPr/>
          <p:nvPr/>
        </p:nvSpPr>
        <p:spPr>
          <a:xfrm>
            <a:off x="1219200" y="5334000"/>
            <a:ext cx="1828800" cy="914400"/>
          </a:xfrm>
          <a:prstGeom prst="upArrow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কৃষিজীবি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6057900" y="5257800"/>
            <a:ext cx="1600200" cy="990600"/>
          </a:xfrm>
          <a:prstGeom prst="upArrow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267200" cy="47244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71" y="457200"/>
            <a:ext cx="4038600" cy="4724400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Up Arrow Callout 3"/>
          <p:cNvSpPr/>
          <p:nvPr/>
        </p:nvSpPr>
        <p:spPr>
          <a:xfrm>
            <a:off x="1454524" y="5410200"/>
            <a:ext cx="1447800" cy="1004047"/>
          </a:xfrm>
          <a:prstGeom prst="upArrowCallout">
            <a:avLst>
              <a:gd name="adj1" fmla="val 13372"/>
              <a:gd name="adj2" fmla="val 20349"/>
              <a:gd name="adj3" fmla="val 25000"/>
              <a:gd name="adj4" fmla="val 64977"/>
            </a:avLst>
          </a:prstGeom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6477000" y="5410199"/>
            <a:ext cx="1295400" cy="1004048"/>
          </a:xfrm>
          <a:prstGeom prst="upArrowCallout">
            <a:avLst>
              <a:gd name="adj1" fmla="val 11607"/>
              <a:gd name="adj2" fmla="val 25000"/>
              <a:gd name="adj3" fmla="val 25000"/>
              <a:gd name="adj4" fmla="val 64977"/>
            </a:avLst>
          </a:prstGeom>
          <a:ln w="381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187</Words>
  <Application>Microsoft Office PowerPoint</Application>
  <PresentationFormat>On-screen Show (4:3)</PresentationFormat>
  <Paragraphs>72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93</cp:revision>
  <dcterms:created xsi:type="dcterms:W3CDTF">2006-08-16T00:00:00Z</dcterms:created>
  <dcterms:modified xsi:type="dcterms:W3CDTF">2021-01-23T04:57:44Z</dcterms:modified>
</cp:coreProperties>
</file>