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6"/>
  </p:notesMasterIdLst>
  <p:sldIdLst>
    <p:sldId id="277" r:id="rId3"/>
    <p:sldId id="260" r:id="rId4"/>
    <p:sldId id="262" r:id="rId5"/>
    <p:sldId id="278" r:id="rId6"/>
    <p:sldId id="273" r:id="rId7"/>
    <p:sldId id="261" r:id="rId8"/>
    <p:sldId id="259" r:id="rId9"/>
    <p:sldId id="263" r:id="rId10"/>
    <p:sldId id="268" r:id="rId11"/>
    <p:sldId id="285" r:id="rId12"/>
    <p:sldId id="270" r:id="rId13"/>
    <p:sldId id="271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068" autoAdjust="0"/>
  </p:normalViewPr>
  <p:slideViewPr>
    <p:cSldViewPr>
      <p:cViewPr varScale="1">
        <p:scale>
          <a:sx n="84" d="100"/>
          <a:sy n="84" d="100"/>
        </p:scale>
        <p:origin x="143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viewProps" Target="viewProps.xml" /><Relationship Id="rId3" Type="http://schemas.openxmlformats.org/officeDocument/2006/relationships/slide" Target="slides/slide1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presProps" Target="presProps.xml" /><Relationship Id="rId2" Type="http://schemas.openxmlformats.org/officeDocument/2006/relationships/slideMaster" Target="slideMasters/slideMaster2.xml" /><Relationship Id="rId16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10" Type="http://schemas.openxmlformats.org/officeDocument/2006/relationships/slide" Target="slides/slide8.xml" /><Relationship Id="rId19" Type="http://schemas.openxmlformats.org/officeDocument/2006/relationships/theme" Target="theme/theme1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79E6B-0E9E-4F87-86D7-AD0CEF44FD02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E5D4F-B927-4C4B-934E-C7FECD2F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5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স্লাইডটি শিক্ষকের</a:t>
            </a:r>
            <a:r>
              <a:rPr lang="bn-I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জন্য, শিক্ষক ইচ্ছা করলে হাইড করে রাখতে পারেন অথবা দেখানো যেতে পারে।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5D4F-B927-4C4B-934E-C7FECD2F31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88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5D4F-B927-4C4B-934E-C7FECD2F31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65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5D4F-B927-4C4B-934E-C7FECD2F31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92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5D4F-B927-4C4B-934E-C7FECD2F31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06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5D4F-B927-4C4B-934E-C7FECD2F31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95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5D4F-B927-4C4B-934E-C7FECD2F31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88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5D4F-B927-4C4B-934E-C7FECD2F31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53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5D4F-B927-4C4B-934E-C7FECD2F31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61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5D4F-B927-4C4B-934E-C7FECD2F31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7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3.png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5CF0-A992-40D5-8B1C-948F8741121C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067D-AD13-4214-B97C-E5501709A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5CF0-A992-40D5-8B1C-948F8741121C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067D-AD13-4214-B97C-E5501709A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5CF0-A992-40D5-8B1C-948F8741121C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067D-AD13-4214-B97C-E5501709A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5CF0-A992-40D5-8B1C-948F8741121C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067D-AD13-4214-B97C-E5501709A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5CF0-A992-40D5-8B1C-948F8741121C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067D-AD13-4214-B97C-E5501709A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9B59-455E-415D-930E-469EEFD15C46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E35-7A85-439E-A5DB-3D04E47DD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9B59-455E-415D-930E-469EEFD15C46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E35-7A85-439E-A5DB-3D04E47DD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9B59-455E-415D-930E-469EEFD15C46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E35-7A85-439E-A5DB-3D04E47DD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9B59-455E-415D-930E-469EEFD15C46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E35-7A85-439E-A5DB-3D04E47DD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9B59-455E-415D-930E-469EEFD15C46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E35-7A85-439E-A5DB-3D04E47DD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9B59-455E-415D-930E-469EEFD15C46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E35-7A85-439E-A5DB-3D04E47DD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9B59-455E-415D-930E-469EEFD15C46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E35-7A85-439E-A5DB-3D04E47DD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9B59-455E-415D-930E-469EEFD15C46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E35-7A85-439E-A5DB-3D04E47DD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9B59-455E-415D-930E-469EEFD15C46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E35-7A85-439E-A5DB-3D04E47DD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9B59-455E-415D-930E-469EEFD15C46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E35-7A85-439E-A5DB-3D04E47DD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9B59-455E-415D-930E-469EEFD15C46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E35-7A85-439E-A5DB-3D04E47DD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5CF0-A992-40D5-8B1C-948F8741121C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067D-AD13-4214-B97C-E5501709A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5CF0-A992-40D5-8B1C-948F8741121C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067D-AD13-4214-B97C-E5501709A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5CF0-A992-40D5-8B1C-948F8741121C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067D-AD13-4214-B97C-E5501709A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5CF0-A992-40D5-8B1C-948F8741121C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067D-AD13-4214-B97C-E5501709A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5CF0-A992-40D5-8B1C-948F8741121C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067D-AD13-4214-B97C-E5501709A35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872291"/>
            <a:ext cx="9143997" cy="3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4"/>
            <a:ext cx="844063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82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5CF0-A992-40D5-8B1C-948F8741121C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067D-AD13-4214-B97C-E5501709A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5CF0-A992-40D5-8B1C-948F8741121C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067D-AD13-4214-B97C-E5501709A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 /><Relationship Id="rId3" Type="http://schemas.openxmlformats.org/officeDocument/2006/relationships/slideLayout" Target="../slideLayouts/slideLayout16.xml" /><Relationship Id="rId7" Type="http://schemas.openxmlformats.org/officeDocument/2006/relationships/slideLayout" Target="../slideLayouts/slideLayout20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5.xml" /><Relationship Id="rId1" Type="http://schemas.openxmlformats.org/officeDocument/2006/relationships/slideLayout" Target="../slideLayouts/slideLayout14.xml" /><Relationship Id="rId6" Type="http://schemas.openxmlformats.org/officeDocument/2006/relationships/slideLayout" Target="../slideLayouts/slideLayout19.xml" /><Relationship Id="rId11" Type="http://schemas.openxmlformats.org/officeDocument/2006/relationships/slideLayout" Target="../slideLayouts/slideLayout24.xml" /><Relationship Id="rId5" Type="http://schemas.openxmlformats.org/officeDocument/2006/relationships/slideLayout" Target="../slideLayouts/slideLayout18.xml" /><Relationship Id="rId10" Type="http://schemas.openxmlformats.org/officeDocument/2006/relationships/slideLayout" Target="../slideLayouts/slideLayout23.xml" /><Relationship Id="rId4" Type="http://schemas.openxmlformats.org/officeDocument/2006/relationships/slideLayout" Target="../slideLayouts/slideLayout17.xml" /><Relationship Id="rId9" Type="http://schemas.openxmlformats.org/officeDocument/2006/relationships/slideLayout" Target="../slideLayouts/slideLayout2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75CF0-A992-40D5-8B1C-948F8741121C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A067D-AD13-4214-B97C-E5501709A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9B59-455E-415D-930E-469EEFD15C46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64E35-7A85-439E-A5DB-3D04E47DD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2.jpeg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rifbdfinance07@gmail.com" TargetMode="Externa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1.png" /><Relationship Id="rId5" Type="http://schemas.openxmlformats.org/officeDocument/2006/relationships/image" Target="../media/image10.jpeg" /><Relationship Id="rId4" Type="http://schemas.openxmlformats.org/officeDocument/2006/relationships/image" Target="../media/image9.gif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6.jpeg" /><Relationship Id="rId4" Type="http://schemas.openxmlformats.org/officeDocument/2006/relationships/image" Target="../media/image10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8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0.gif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295400"/>
            <a:ext cx="8991600" cy="5095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18267" y="50306"/>
            <a:ext cx="6629400" cy="28956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Inflate">
              <a:avLst>
                <a:gd name="adj" fmla="val 2000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600" b="1" dirty="0">
                <a:ln w="381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b="1" dirty="0" err="1">
                <a:ln w="381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6600" b="1" dirty="0">
              <a:ln w="38100">
                <a:solidFill>
                  <a:schemeClr val="tx1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4A91C91-077F-8345-BDB9-65B4D37CC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01" y="2636626"/>
            <a:ext cx="7057232" cy="406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90889" y="1124989"/>
            <a:ext cx="3733800" cy="3341468"/>
            <a:chOff x="990600" y="1676400"/>
            <a:chExt cx="6934200" cy="4622800"/>
          </a:xfrm>
        </p:grpSpPr>
        <p:pic>
          <p:nvPicPr>
            <p:cNvPr id="21" name="Picture 20" descr="open-uri20120921-27912-crf4o7.jpe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0" y="1676400"/>
              <a:ext cx="6934200" cy="4622800"/>
            </a:xfrm>
            <a:prstGeom prst="rect">
              <a:avLst/>
            </a:prstGeom>
          </p:spPr>
        </p:pic>
        <p:sp>
          <p:nvSpPr>
            <p:cNvPr id="22" name="Freeform 21"/>
            <p:cNvSpPr/>
            <p:nvPr/>
          </p:nvSpPr>
          <p:spPr>
            <a:xfrm>
              <a:off x="2362200" y="4114800"/>
              <a:ext cx="414997" cy="859302"/>
            </a:xfrm>
            <a:custGeom>
              <a:avLst/>
              <a:gdLst>
                <a:gd name="connsiteX0" fmla="*/ 0 w 152400"/>
                <a:gd name="connsiteY0" fmla="*/ 0 h 381000"/>
                <a:gd name="connsiteX1" fmla="*/ 152400 w 152400"/>
                <a:gd name="connsiteY1" fmla="*/ 0 h 381000"/>
                <a:gd name="connsiteX2" fmla="*/ 152400 w 152400"/>
                <a:gd name="connsiteY2" fmla="*/ 381000 h 381000"/>
                <a:gd name="connsiteX3" fmla="*/ 0 w 152400"/>
                <a:gd name="connsiteY3" fmla="*/ 381000 h 381000"/>
                <a:gd name="connsiteX4" fmla="*/ 0 w 152400"/>
                <a:gd name="connsiteY4" fmla="*/ 0 h 381000"/>
                <a:gd name="connsiteX0" fmla="*/ 0 w 152400"/>
                <a:gd name="connsiteY0" fmla="*/ 0 h 381000"/>
                <a:gd name="connsiteX1" fmla="*/ 152400 w 152400"/>
                <a:gd name="connsiteY1" fmla="*/ 0 h 381000"/>
                <a:gd name="connsiteX2" fmla="*/ 152400 w 152400"/>
                <a:gd name="connsiteY2" fmla="*/ 381000 h 381000"/>
                <a:gd name="connsiteX3" fmla="*/ 0 w 152400"/>
                <a:gd name="connsiteY3" fmla="*/ 381000 h 381000"/>
                <a:gd name="connsiteX4" fmla="*/ 0 w 152400"/>
                <a:gd name="connsiteY4" fmla="*/ 0 h 381000"/>
                <a:gd name="connsiteX0" fmla="*/ 0 w 177800"/>
                <a:gd name="connsiteY0" fmla="*/ 173502 h 554502"/>
                <a:gd name="connsiteX1" fmla="*/ 152400 w 177800"/>
                <a:gd name="connsiteY1" fmla="*/ 173502 h 554502"/>
                <a:gd name="connsiteX2" fmla="*/ 152400 w 177800"/>
                <a:gd name="connsiteY2" fmla="*/ 554502 h 554502"/>
                <a:gd name="connsiteX3" fmla="*/ 0 w 177800"/>
                <a:gd name="connsiteY3" fmla="*/ 554502 h 554502"/>
                <a:gd name="connsiteX4" fmla="*/ 0 w 177800"/>
                <a:gd name="connsiteY4" fmla="*/ 173502 h 554502"/>
                <a:gd name="connsiteX0" fmla="*/ 76200 w 254000"/>
                <a:gd name="connsiteY0" fmla="*/ 173502 h 859302"/>
                <a:gd name="connsiteX1" fmla="*/ 228600 w 254000"/>
                <a:gd name="connsiteY1" fmla="*/ 173502 h 859302"/>
                <a:gd name="connsiteX2" fmla="*/ 0 w 254000"/>
                <a:gd name="connsiteY2" fmla="*/ 859302 h 859302"/>
                <a:gd name="connsiteX3" fmla="*/ 76200 w 254000"/>
                <a:gd name="connsiteY3" fmla="*/ 554502 h 859302"/>
                <a:gd name="connsiteX4" fmla="*/ 76200 w 254000"/>
                <a:gd name="connsiteY4" fmla="*/ 173502 h 859302"/>
                <a:gd name="connsiteX0" fmla="*/ 76200 w 254000"/>
                <a:gd name="connsiteY0" fmla="*/ 173502 h 859302"/>
                <a:gd name="connsiteX1" fmla="*/ 228600 w 254000"/>
                <a:gd name="connsiteY1" fmla="*/ 173502 h 859302"/>
                <a:gd name="connsiteX2" fmla="*/ 150055 w 254000"/>
                <a:gd name="connsiteY2" fmla="*/ 388034 h 859302"/>
                <a:gd name="connsiteX3" fmla="*/ 0 w 254000"/>
                <a:gd name="connsiteY3" fmla="*/ 859302 h 859302"/>
                <a:gd name="connsiteX4" fmla="*/ 76200 w 254000"/>
                <a:gd name="connsiteY4" fmla="*/ 554502 h 859302"/>
                <a:gd name="connsiteX5" fmla="*/ 76200 w 254000"/>
                <a:gd name="connsiteY5" fmla="*/ 173502 h 859302"/>
                <a:gd name="connsiteX0" fmla="*/ 76200 w 254000"/>
                <a:gd name="connsiteY0" fmla="*/ 173502 h 859302"/>
                <a:gd name="connsiteX1" fmla="*/ 228600 w 254000"/>
                <a:gd name="connsiteY1" fmla="*/ 173502 h 859302"/>
                <a:gd name="connsiteX2" fmla="*/ 150055 w 254000"/>
                <a:gd name="connsiteY2" fmla="*/ 388034 h 859302"/>
                <a:gd name="connsiteX3" fmla="*/ 150055 w 254000"/>
                <a:gd name="connsiteY3" fmla="*/ 402102 h 859302"/>
                <a:gd name="connsiteX4" fmla="*/ 0 w 254000"/>
                <a:gd name="connsiteY4" fmla="*/ 859302 h 859302"/>
                <a:gd name="connsiteX5" fmla="*/ 76200 w 254000"/>
                <a:gd name="connsiteY5" fmla="*/ 554502 h 859302"/>
                <a:gd name="connsiteX6" fmla="*/ 76200 w 254000"/>
                <a:gd name="connsiteY6" fmla="*/ 173502 h 859302"/>
                <a:gd name="connsiteX0" fmla="*/ 76200 w 254000"/>
                <a:gd name="connsiteY0" fmla="*/ 173502 h 859302"/>
                <a:gd name="connsiteX1" fmla="*/ 228600 w 254000"/>
                <a:gd name="connsiteY1" fmla="*/ 173502 h 859302"/>
                <a:gd name="connsiteX2" fmla="*/ 150055 w 254000"/>
                <a:gd name="connsiteY2" fmla="*/ 388034 h 859302"/>
                <a:gd name="connsiteX3" fmla="*/ 150055 w 254000"/>
                <a:gd name="connsiteY3" fmla="*/ 402102 h 859302"/>
                <a:gd name="connsiteX4" fmla="*/ 0 w 254000"/>
                <a:gd name="connsiteY4" fmla="*/ 859302 h 859302"/>
                <a:gd name="connsiteX5" fmla="*/ 76200 w 254000"/>
                <a:gd name="connsiteY5" fmla="*/ 554502 h 859302"/>
                <a:gd name="connsiteX6" fmla="*/ 76200 w 254000"/>
                <a:gd name="connsiteY6" fmla="*/ 173502 h 859302"/>
                <a:gd name="connsiteX0" fmla="*/ 76200 w 254000"/>
                <a:gd name="connsiteY0" fmla="*/ 173502 h 859302"/>
                <a:gd name="connsiteX1" fmla="*/ 228600 w 254000"/>
                <a:gd name="connsiteY1" fmla="*/ 173502 h 859302"/>
                <a:gd name="connsiteX2" fmla="*/ 150055 w 254000"/>
                <a:gd name="connsiteY2" fmla="*/ 388034 h 859302"/>
                <a:gd name="connsiteX3" fmla="*/ 150055 w 254000"/>
                <a:gd name="connsiteY3" fmla="*/ 402102 h 859302"/>
                <a:gd name="connsiteX4" fmla="*/ 0 w 254000"/>
                <a:gd name="connsiteY4" fmla="*/ 859302 h 859302"/>
                <a:gd name="connsiteX5" fmla="*/ 76200 w 254000"/>
                <a:gd name="connsiteY5" fmla="*/ 554502 h 859302"/>
                <a:gd name="connsiteX6" fmla="*/ 76200 w 254000"/>
                <a:gd name="connsiteY6" fmla="*/ 173502 h 859302"/>
                <a:gd name="connsiteX0" fmla="*/ 76200 w 254000"/>
                <a:gd name="connsiteY0" fmla="*/ 173502 h 859302"/>
                <a:gd name="connsiteX1" fmla="*/ 228600 w 254000"/>
                <a:gd name="connsiteY1" fmla="*/ 173502 h 859302"/>
                <a:gd name="connsiteX2" fmla="*/ 150055 w 254000"/>
                <a:gd name="connsiteY2" fmla="*/ 388034 h 859302"/>
                <a:gd name="connsiteX3" fmla="*/ 150055 w 254000"/>
                <a:gd name="connsiteY3" fmla="*/ 402102 h 859302"/>
                <a:gd name="connsiteX4" fmla="*/ 0 w 254000"/>
                <a:gd name="connsiteY4" fmla="*/ 859302 h 859302"/>
                <a:gd name="connsiteX5" fmla="*/ 76200 w 254000"/>
                <a:gd name="connsiteY5" fmla="*/ 554502 h 859302"/>
                <a:gd name="connsiteX6" fmla="*/ 76200 w 254000"/>
                <a:gd name="connsiteY6" fmla="*/ 173502 h 859302"/>
                <a:gd name="connsiteX0" fmla="*/ 76200 w 414997"/>
                <a:gd name="connsiteY0" fmla="*/ 173502 h 859302"/>
                <a:gd name="connsiteX1" fmla="*/ 228600 w 414997"/>
                <a:gd name="connsiteY1" fmla="*/ 173502 h 859302"/>
                <a:gd name="connsiteX2" fmla="*/ 150055 w 414997"/>
                <a:gd name="connsiteY2" fmla="*/ 388034 h 859302"/>
                <a:gd name="connsiteX3" fmla="*/ 150055 w 414997"/>
                <a:gd name="connsiteY3" fmla="*/ 402102 h 859302"/>
                <a:gd name="connsiteX4" fmla="*/ 0 w 414997"/>
                <a:gd name="connsiteY4" fmla="*/ 859302 h 859302"/>
                <a:gd name="connsiteX5" fmla="*/ 76200 w 414997"/>
                <a:gd name="connsiteY5" fmla="*/ 554502 h 859302"/>
                <a:gd name="connsiteX6" fmla="*/ 76200 w 414997"/>
                <a:gd name="connsiteY6" fmla="*/ 173502 h 859302"/>
                <a:gd name="connsiteX0" fmla="*/ 76200 w 414997"/>
                <a:gd name="connsiteY0" fmla="*/ 173502 h 859302"/>
                <a:gd name="connsiteX1" fmla="*/ 228600 w 414997"/>
                <a:gd name="connsiteY1" fmla="*/ 173502 h 859302"/>
                <a:gd name="connsiteX2" fmla="*/ 150055 w 414997"/>
                <a:gd name="connsiteY2" fmla="*/ 388034 h 859302"/>
                <a:gd name="connsiteX3" fmla="*/ 150055 w 414997"/>
                <a:gd name="connsiteY3" fmla="*/ 402102 h 859302"/>
                <a:gd name="connsiteX4" fmla="*/ 0 w 414997"/>
                <a:gd name="connsiteY4" fmla="*/ 859302 h 859302"/>
                <a:gd name="connsiteX5" fmla="*/ 76200 w 414997"/>
                <a:gd name="connsiteY5" fmla="*/ 554502 h 859302"/>
                <a:gd name="connsiteX6" fmla="*/ 76200 w 414997"/>
                <a:gd name="connsiteY6" fmla="*/ 173502 h 859302"/>
                <a:gd name="connsiteX0" fmla="*/ 76200 w 414997"/>
                <a:gd name="connsiteY0" fmla="*/ 173502 h 859302"/>
                <a:gd name="connsiteX1" fmla="*/ 228600 w 414997"/>
                <a:gd name="connsiteY1" fmla="*/ 173502 h 859302"/>
                <a:gd name="connsiteX2" fmla="*/ 150055 w 414997"/>
                <a:gd name="connsiteY2" fmla="*/ 388034 h 859302"/>
                <a:gd name="connsiteX3" fmla="*/ 150055 w 414997"/>
                <a:gd name="connsiteY3" fmla="*/ 402102 h 859302"/>
                <a:gd name="connsiteX4" fmla="*/ 0 w 414997"/>
                <a:gd name="connsiteY4" fmla="*/ 859302 h 859302"/>
                <a:gd name="connsiteX5" fmla="*/ 76200 w 414997"/>
                <a:gd name="connsiteY5" fmla="*/ 554502 h 859302"/>
                <a:gd name="connsiteX6" fmla="*/ 76200 w 414997"/>
                <a:gd name="connsiteY6" fmla="*/ 173502 h 859302"/>
                <a:gd name="connsiteX0" fmla="*/ 76200 w 414997"/>
                <a:gd name="connsiteY0" fmla="*/ 173502 h 859302"/>
                <a:gd name="connsiteX1" fmla="*/ 228600 w 414997"/>
                <a:gd name="connsiteY1" fmla="*/ 173502 h 859302"/>
                <a:gd name="connsiteX2" fmla="*/ 150055 w 414997"/>
                <a:gd name="connsiteY2" fmla="*/ 388034 h 859302"/>
                <a:gd name="connsiteX3" fmla="*/ 150055 w 414997"/>
                <a:gd name="connsiteY3" fmla="*/ 402102 h 859302"/>
                <a:gd name="connsiteX4" fmla="*/ 150055 w 414997"/>
                <a:gd name="connsiteY4" fmla="*/ 416170 h 859302"/>
                <a:gd name="connsiteX5" fmla="*/ 0 w 414997"/>
                <a:gd name="connsiteY5" fmla="*/ 859302 h 859302"/>
                <a:gd name="connsiteX6" fmla="*/ 76200 w 414997"/>
                <a:gd name="connsiteY6" fmla="*/ 554502 h 859302"/>
                <a:gd name="connsiteX7" fmla="*/ 76200 w 414997"/>
                <a:gd name="connsiteY7" fmla="*/ 173502 h 859302"/>
                <a:gd name="connsiteX0" fmla="*/ 76200 w 414997"/>
                <a:gd name="connsiteY0" fmla="*/ 173502 h 859302"/>
                <a:gd name="connsiteX1" fmla="*/ 228600 w 414997"/>
                <a:gd name="connsiteY1" fmla="*/ 173502 h 859302"/>
                <a:gd name="connsiteX2" fmla="*/ 150055 w 414997"/>
                <a:gd name="connsiteY2" fmla="*/ 388034 h 859302"/>
                <a:gd name="connsiteX3" fmla="*/ 150055 w 414997"/>
                <a:gd name="connsiteY3" fmla="*/ 402102 h 859302"/>
                <a:gd name="connsiteX4" fmla="*/ 150055 w 414997"/>
                <a:gd name="connsiteY4" fmla="*/ 416170 h 859302"/>
                <a:gd name="connsiteX5" fmla="*/ 0 w 414997"/>
                <a:gd name="connsiteY5" fmla="*/ 859302 h 859302"/>
                <a:gd name="connsiteX6" fmla="*/ 76200 w 414997"/>
                <a:gd name="connsiteY6" fmla="*/ 554502 h 859302"/>
                <a:gd name="connsiteX7" fmla="*/ 76200 w 414997"/>
                <a:gd name="connsiteY7" fmla="*/ 173502 h 859302"/>
                <a:gd name="connsiteX0" fmla="*/ 76200 w 414997"/>
                <a:gd name="connsiteY0" fmla="*/ 173502 h 859302"/>
                <a:gd name="connsiteX1" fmla="*/ 228600 w 414997"/>
                <a:gd name="connsiteY1" fmla="*/ 173502 h 859302"/>
                <a:gd name="connsiteX2" fmla="*/ 150055 w 414997"/>
                <a:gd name="connsiteY2" fmla="*/ 388034 h 859302"/>
                <a:gd name="connsiteX3" fmla="*/ 150055 w 414997"/>
                <a:gd name="connsiteY3" fmla="*/ 402102 h 859302"/>
                <a:gd name="connsiteX4" fmla="*/ 150055 w 414997"/>
                <a:gd name="connsiteY4" fmla="*/ 416170 h 859302"/>
                <a:gd name="connsiteX5" fmla="*/ 0 w 414997"/>
                <a:gd name="connsiteY5" fmla="*/ 859302 h 859302"/>
                <a:gd name="connsiteX6" fmla="*/ 76200 w 414997"/>
                <a:gd name="connsiteY6" fmla="*/ 554502 h 859302"/>
                <a:gd name="connsiteX7" fmla="*/ 76200 w 414997"/>
                <a:gd name="connsiteY7" fmla="*/ 173502 h 859302"/>
                <a:gd name="connsiteX0" fmla="*/ 76200 w 414997"/>
                <a:gd name="connsiteY0" fmla="*/ 173502 h 859302"/>
                <a:gd name="connsiteX1" fmla="*/ 228600 w 414997"/>
                <a:gd name="connsiteY1" fmla="*/ 173502 h 859302"/>
                <a:gd name="connsiteX2" fmla="*/ 150055 w 414997"/>
                <a:gd name="connsiteY2" fmla="*/ 388034 h 859302"/>
                <a:gd name="connsiteX3" fmla="*/ 150055 w 414997"/>
                <a:gd name="connsiteY3" fmla="*/ 402102 h 859302"/>
                <a:gd name="connsiteX4" fmla="*/ 150055 w 414997"/>
                <a:gd name="connsiteY4" fmla="*/ 416170 h 859302"/>
                <a:gd name="connsiteX5" fmla="*/ 0 w 414997"/>
                <a:gd name="connsiteY5" fmla="*/ 859302 h 859302"/>
                <a:gd name="connsiteX6" fmla="*/ 76200 w 414997"/>
                <a:gd name="connsiteY6" fmla="*/ 554502 h 859302"/>
                <a:gd name="connsiteX7" fmla="*/ 76200 w 414997"/>
                <a:gd name="connsiteY7" fmla="*/ 173502 h 859302"/>
                <a:gd name="connsiteX0" fmla="*/ 76200 w 414997"/>
                <a:gd name="connsiteY0" fmla="*/ 173502 h 859302"/>
                <a:gd name="connsiteX1" fmla="*/ 228600 w 414997"/>
                <a:gd name="connsiteY1" fmla="*/ 173502 h 859302"/>
                <a:gd name="connsiteX2" fmla="*/ 150055 w 414997"/>
                <a:gd name="connsiteY2" fmla="*/ 388034 h 859302"/>
                <a:gd name="connsiteX3" fmla="*/ 150055 w 414997"/>
                <a:gd name="connsiteY3" fmla="*/ 402102 h 859302"/>
                <a:gd name="connsiteX4" fmla="*/ 150055 w 414997"/>
                <a:gd name="connsiteY4" fmla="*/ 416170 h 859302"/>
                <a:gd name="connsiteX5" fmla="*/ 0 w 414997"/>
                <a:gd name="connsiteY5" fmla="*/ 859302 h 859302"/>
                <a:gd name="connsiteX6" fmla="*/ 76200 w 414997"/>
                <a:gd name="connsiteY6" fmla="*/ 554502 h 859302"/>
                <a:gd name="connsiteX7" fmla="*/ 76200 w 414997"/>
                <a:gd name="connsiteY7" fmla="*/ 173502 h 859302"/>
                <a:gd name="connsiteX0" fmla="*/ 76200 w 414997"/>
                <a:gd name="connsiteY0" fmla="*/ 173502 h 859302"/>
                <a:gd name="connsiteX1" fmla="*/ 228600 w 414997"/>
                <a:gd name="connsiteY1" fmla="*/ 173502 h 859302"/>
                <a:gd name="connsiteX2" fmla="*/ 150055 w 414997"/>
                <a:gd name="connsiteY2" fmla="*/ 388034 h 859302"/>
                <a:gd name="connsiteX3" fmla="*/ 150055 w 414997"/>
                <a:gd name="connsiteY3" fmla="*/ 402102 h 859302"/>
                <a:gd name="connsiteX4" fmla="*/ 150055 w 414997"/>
                <a:gd name="connsiteY4" fmla="*/ 416170 h 859302"/>
                <a:gd name="connsiteX5" fmla="*/ 0 w 414997"/>
                <a:gd name="connsiteY5" fmla="*/ 859302 h 859302"/>
                <a:gd name="connsiteX6" fmla="*/ 76200 w 414997"/>
                <a:gd name="connsiteY6" fmla="*/ 554502 h 859302"/>
                <a:gd name="connsiteX7" fmla="*/ 76200 w 414997"/>
                <a:gd name="connsiteY7" fmla="*/ 173502 h 859302"/>
                <a:gd name="connsiteX0" fmla="*/ 76200 w 414997"/>
                <a:gd name="connsiteY0" fmla="*/ 173502 h 859302"/>
                <a:gd name="connsiteX1" fmla="*/ 228600 w 414997"/>
                <a:gd name="connsiteY1" fmla="*/ 173502 h 859302"/>
                <a:gd name="connsiteX2" fmla="*/ 150055 w 414997"/>
                <a:gd name="connsiteY2" fmla="*/ 388034 h 859302"/>
                <a:gd name="connsiteX3" fmla="*/ 150055 w 414997"/>
                <a:gd name="connsiteY3" fmla="*/ 402102 h 859302"/>
                <a:gd name="connsiteX4" fmla="*/ 150055 w 414997"/>
                <a:gd name="connsiteY4" fmla="*/ 416170 h 859302"/>
                <a:gd name="connsiteX5" fmla="*/ 0 w 414997"/>
                <a:gd name="connsiteY5" fmla="*/ 859302 h 859302"/>
                <a:gd name="connsiteX6" fmla="*/ 76200 w 414997"/>
                <a:gd name="connsiteY6" fmla="*/ 554502 h 859302"/>
                <a:gd name="connsiteX7" fmla="*/ 76200 w 414997"/>
                <a:gd name="connsiteY7" fmla="*/ 173502 h 85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997" h="859302">
                  <a:moveTo>
                    <a:pt x="76200" y="173502"/>
                  </a:moveTo>
                  <a:cubicBezTo>
                    <a:pt x="127000" y="173502"/>
                    <a:pt x="254000" y="0"/>
                    <a:pt x="228600" y="173502"/>
                  </a:cubicBezTo>
                  <a:cubicBezTo>
                    <a:pt x="202418" y="245013"/>
                    <a:pt x="280572" y="420858"/>
                    <a:pt x="150055" y="388034"/>
                  </a:cubicBezTo>
                  <a:cubicBezTo>
                    <a:pt x="150055" y="392723"/>
                    <a:pt x="414997" y="397413"/>
                    <a:pt x="150055" y="402102"/>
                  </a:cubicBezTo>
                  <a:cubicBezTo>
                    <a:pt x="150055" y="406791"/>
                    <a:pt x="313396" y="410308"/>
                    <a:pt x="150055" y="416170"/>
                  </a:cubicBezTo>
                  <a:cubicBezTo>
                    <a:pt x="207108" y="669388"/>
                    <a:pt x="12309" y="836247"/>
                    <a:pt x="0" y="859302"/>
                  </a:cubicBezTo>
                  <a:lnTo>
                    <a:pt x="76200" y="554502"/>
                  </a:lnTo>
                  <a:lnTo>
                    <a:pt x="76200" y="17350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057400" y="3727938"/>
              <a:ext cx="407182" cy="1453662"/>
            </a:xfrm>
            <a:custGeom>
              <a:avLst/>
              <a:gdLst>
                <a:gd name="connsiteX0" fmla="*/ 0 w 304800"/>
                <a:gd name="connsiteY0" fmla="*/ 0 h 1143000"/>
                <a:gd name="connsiteX1" fmla="*/ 304800 w 304800"/>
                <a:gd name="connsiteY1" fmla="*/ 0 h 1143000"/>
                <a:gd name="connsiteX2" fmla="*/ 304800 w 304800"/>
                <a:gd name="connsiteY2" fmla="*/ 11430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0 h 1143000"/>
                <a:gd name="connsiteX2" fmla="*/ 304800 w 304800"/>
                <a:gd name="connsiteY2" fmla="*/ 11430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  <a:gd name="connsiteX0" fmla="*/ 0 w 304800"/>
                <a:gd name="connsiteY0" fmla="*/ 82062 h 1225062"/>
                <a:gd name="connsiteX1" fmla="*/ 304800 w 304800"/>
                <a:gd name="connsiteY1" fmla="*/ 82062 h 1225062"/>
                <a:gd name="connsiteX2" fmla="*/ 304800 w 304800"/>
                <a:gd name="connsiteY2" fmla="*/ 1225062 h 1225062"/>
                <a:gd name="connsiteX3" fmla="*/ 0 w 304800"/>
                <a:gd name="connsiteY3" fmla="*/ 1225062 h 1225062"/>
                <a:gd name="connsiteX4" fmla="*/ 0 w 304800"/>
                <a:gd name="connsiteY4" fmla="*/ 82062 h 1225062"/>
                <a:gd name="connsiteX0" fmla="*/ 0 w 304800"/>
                <a:gd name="connsiteY0" fmla="*/ 82062 h 1225062"/>
                <a:gd name="connsiteX1" fmla="*/ 304800 w 304800"/>
                <a:gd name="connsiteY1" fmla="*/ 82062 h 1225062"/>
                <a:gd name="connsiteX2" fmla="*/ 304800 w 304800"/>
                <a:gd name="connsiteY2" fmla="*/ 1225062 h 1225062"/>
                <a:gd name="connsiteX3" fmla="*/ 0 w 304800"/>
                <a:gd name="connsiteY3" fmla="*/ 1225062 h 1225062"/>
                <a:gd name="connsiteX4" fmla="*/ 0 w 304800"/>
                <a:gd name="connsiteY4" fmla="*/ 82062 h 1225062"/>
                <a:gd name="connsiteX0" fmla="*/ 0 w 407182"/>
                <a:gd name="connsiteY0" fmla="*/ 82062 h 1225062"/>
                <a:gd name="connsiteX1" fmla="*/ 304800 w 407182"/>
                <a:gd name="connsiteY1" fmla="*/ 82062 h 1225062"/>
                <a:gd name="connsiteX2" fmla="*/ 304800 w 407182"/>
                <a:gd name="connsiteY2" fmla="*/ 1225062 h 1225062"/>
                <a:gd name="connsiteX3" fmla="*/ 0 w 407182"/>
                <a:gd name="connsiteY3" fmla="*/ 1225062 h 1225062"/>
                <a:gd name="connsiteX4" fmla="*/ 0 w 407182"/>
                <a:gd name="connsiteY4" fmla="*/ 82062 h 122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182" h="1225062">
                  <a:moveTo>
                    <a:pt x="0" y="82062"/>
                  </a:moveTo>
                  <a:cubicBezTo>
                    <a:pt x="204763" y="0"/>
                    <a:pt x="407182" y="0"/>
                    <a:pt x="304800" y="82062"/>
                  </a:cubicBezTo>
                  <a:lnTo>
                    <a:pt x="304800" y="1225062"/>
                  </a:lnTo>
                  <a:lnTo>
                    <a:pt x="0" y="1225062"/>
                  </a:lnTo>
                  <a:lnTo>
                    <a:pt x="0" y="8206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143000" y="4800600"/>
            <a:ext cx="25146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আঙ্গুলে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ey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397" y="1124989"/>
            <a:ext cx="3817873" cy="334146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334000" y="4800600"/>
            <a:ext cx="25146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চোখে সমস্যা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15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676400"/>
            <a:ext cx="6858000" cy="411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কম্পিউটারের সামনে বসে থাকলে কী কী শারীরিক সমস্যা হতে পারে?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কম্পিউটারের কারনে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ভাবে শিশুরা মানসিকভাবে আসুস্থ্য হয়ে পড়তে পারে?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কম্পিউটার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ভাবে আমাদের অসামাজিক করে তোলে?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7100" y="533400"/>
            <a:ext cx="2019300" cy="7065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71800" y="1066800"/>
            <a:ext cx="3048000" cy="609600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bn-IN" sz="4800" dirty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209800"/>
            <a:ext cx="8763000" cy="175432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‘‘তথ্য ও যোগাযোগ প্রযুক্তিকে নিজের প্রয়োজনে ব্যবহার কর- কিন্তু প্রযুক্তি যেন তোমাকে ব্যবহার করতে না পারে’’</a:t>
            </a:r>
            <a:r>
              <a:rPr lang="bn-IN" sz="36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উক্তিটি ব্যাখ্যা</a:t>
            </a:r>
            <a:r>
              <a:rPr lang="bn-IN" sz="36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459846"/>
            <a:ext cx="3657600" cy="10156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431" y="1676399"/>
            <a:ext cx="9319431" cy="48685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rot="16200000">
            <a:off x="-248067" y="2153067"/>
            <a:ext cx="4952999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lay 2"/>
          <p:cNvSpPr/>
          <p:nvPr/>
        </p:nvSpPr>
        <p:spPr>
          <a:xfrm rot="16200000">
            <a:off x="4019133" y="2000667"/>
            <a:ext cx="4952999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76200"/>
            <a:ext cx="4724400" cy="8382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i="0" u="none" strike="noStrike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038601"/>
            <a:ext cx="388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মোঃ মনির হোসেন</a:t>
            </a:r>
            <a:endParaRPr lang="en-US" sz="24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GB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ঘাটলাবাগ কেশুরবাগ দাখিল মাদ্রাসা</a:t>
            </a:r>
            <a:endParaRPr lang="en-US" sz="24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০</a:t>
            </a:r>
            <a:r>
              <a:rPr lang="en-GB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17816247060</a:t>
            </a:r>
            <a:endParaRPr lang="en-US" sz="24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2000" dirty="0">
                <a:ln>
                  <a:solidFill>
                    <a:schemeClr val="tx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monir247060</a:t>
            </a:r>
            <a:r>
              <a:rPr lang="en-US" sz="2000" dirty="0">
                <a:ln>
                  <a:solidFill>
                    <a:schemeClr val="tx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@gmail.com</a:t>
            </a:r>
            <a:r>
              <a:rPr lang="en-US" sz="2000" dirty="0">
                <a:ln>
                  <a:solidFill>
                    <a:schemeClr val="tx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24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14110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4077831"/>
            <a:ext cx="419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GB" sz="2000" dirty="0">
                <a:latin typeface="NikoshBAN" pitchFamily="2" charset="0"/>
                <a:cs typeface="NikoshBAN" pitchFamily="2" charset="0"/>
              </a:rPr>
              <a:t>সাধারন বিজ্ঞান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en-GB" sz="2000" dirty="0">
                <a:latin typeface="NikoshBAN" pitchFamily="2" charset="0"/>
                <a:cs typeface="NikoshBAN" pitchFamily="2" charset="0"/>
              </a:rPr>
              <a:t>সপ্তম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en-GB" sz="2000" dirty="0">
                <a:latin typeface="NikoshBAN" pitchFamily="2" charset="0"/>
                <a:cs typeface="NikoshBAN" pitchFamily="2" charset="0"/>
              </a:rPr>
              <a:t>৫ম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পাঠ: </a:t>
            </a:r>
            <a:r>
              <a:rPr lang="en-GB" sz="2000" dirty="0">
                <a:latin typeface="NikoshBAN" pitchFamily="2" charset="0"/>
                <a:cs typeface="NikoshBAN" pitchFamily="2" charset="0"/>
              </a:rPr>
              <a:t>৩ তথ্য প্রযুক্তি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সময়: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>
                <a:latin typeface="NikoshBAN" pitchFamily="2" charset="0"/>
                <a:cs typeface="NikoshBAN" pitchFamily="2" charset="0"/>
              </a:rPr>
              <a:t>৪৫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মিনিট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90340" y="1295400"/>
            <a:ext cx="715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17526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6619" r="9269" b="4374"/>
          <a:stretch/>
        </p:blipFill>
        <p:spPr>
          <a:xfrm>
            <a:off x="5638800" y="2111517"/>
            <a:ext cx="1600200" cy="1927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66FCC38-D8E5-458E-A332-B72E943C4E9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7E29BF4D-9E23-D043-9A41-D1D5E9F85F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47" y="2006549"/>
            <a:ext cx="2173256" cy="1955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28713" y="924534"/>
            <a:ext cx="7732456" cy="5552915"/>
            <a:chOff x="685800" y="1581150"/>
            <a:chExt cx="7086600" cy="5200650"/>
          </a:xfrm>
        </p:grpSpPr>
        <p:pic>
          <p:nvPicPr>
            <p:cNvPr id="2" name="Picture 1" descr="1_2277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5166" y="1581150"/>
              <a:ext cx="3717234" cy="2514600"/>
            </a:xfrm>
            <a:prstGeom prst="rect">
              <a:avLst/>
            </a:prstGeom>
          </p:spPr>
        </p:pic>
        <p:pic>
          <p:nvPicPr>
            <p:cNvPr id="3" name="Picture 2" descr="violympic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0095" y="1581150"/>
              <a:ext cx="3328505" cy="2609850"/>
            </a:xfrm>
            <a:prstGeom prst="rect">
              <a:avLst/>
            </a:prstGeom>
          </p:spPr>
        </p:pic>
        <p:pic>
          <p:nvPicPr>
            <p:cNvPr id="4" name="Picture 3" descr="child+on+computer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800" y="4191000"/>
              <a:ext cx="3326977" cy="2590800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38600" y="4081462"/>
              <a:ext cx="3712706" cy="270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905000"/>
            <a:ext cx="6705600" cy="2514600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sz="5400" dirty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বিজ্ঞান ও প্রযুক্তি</a:t>
            </a:r>
            <a:r>
              <a:rPr lang="en-US" sz="5400" dirty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</a:t>
            </a:r>
            <a:r>
              <a:rPr lang="bn-IN" sz="5400" dirty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ব্যবহারের স্বাস্থ্য ঝুঁকি ও ব্যবহারের সতর্কতা</a:t>
            </a:r>
            <a:endParaRPr lang="en-US" sz="5400" dirty="0">
              <a:latin typeface="NikoshBAN" pitchFamily="2" charset="0"/>
              <a:ea typeface="Calibri" panose="020F0502020204030204" pitchFamily="34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1423" y="457200"/>
            <a:ext cx="358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6000" dirty="0"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</a:p>
        </p:txBody>
      </p:sp>
      <p:sp>
        <p:nvSpPr>
          <p:cNvPr id="3" name="Rectangle 2"/>
          <p:cNvSpPr/>
          <p:nvPr/>
        </p:nvSpPr>
        <p:spPr>
          <a:xfrm>
            <a:off x="245489" y="2166878"/>
            <a:ext cx="874611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এ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ই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 পাঠ শেষে শিক্ষার্থীরা 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…</a:t>
            </a:r>
            <a:endParaRPr lang="bn-BD" sz="3200" dirty="0">
              <a:latin typeface="NikoshBAN" pitchFamily="2" charset="0"/>
              <a:cs typeface="NikoshBAN" pitchFamily="2" charset="0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১।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GB" sz="3200" dirty="0">
                <a:latin typeface="NikoshBAN" pitchFamily="2" charset="0"/>
                <a:cs typeface="NikoshBAN" pitchFamily="2" charset="0"/>
                <a:sym typeface="Wingdings"/>
              </a:rPr>
              <a:t>বিজ্ঞান ওপ্রযুক্তি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ব্যবহারে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র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 স্বাস্থ্য ঝু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ingdings"/>
              </a:rPr>
              <a:t>ঁকির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কার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ingdings"/>
              </a:rPr>
              <a:t>ণ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 ব্যাখ্যা করতে পারবে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ingdings"/>
              </a:rPr>
              <a:t>;</a:t>
            </a:r>
            <a:endParaRPr lang="bn-BD" sz="3200" dirty="0">
              <a:latin typeface="NikoshBAN" pitchFamily="2" charset="0"/>
              <a:cs typeface="NikoshBAN" pitchFamily="2" charset="0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অধিক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কম্পিঊটার ব্যবহা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ingdings"/>
              </a:rPr>
              <a:t>রের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অ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সুবিধা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ingdings"/>
              </a:rPr>
              <a:t>গুলো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ব্যাখ্যা ক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রতে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bn-IN" sz="3200" dirty="0">
              <a:latin typeface="NikoshBAN" pitchFamily="2" charset="0"/>
              <a:cs typeface="NikoshBAN" pitchFamily="2" charset="0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IN" sz="3200" dirty="0">
                <a:latin typeface="NikoshBAN" pitchFamily="2" charset="0"/>
                <a:cs typeface="NikoshBAN" pitchFamily="2" charset="0"/>
                <a:sym typeface="Wingdings"/>
              </a:rPr>
              <a:t>  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endParaRPr lang="bn-BD" sz="3200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53000" y="1600200"/>
            <a:ext cx="3429000" cy="2954798"/>
            <a:chOff x="5181600" y="1769602"/>
            <a:chExt cx="2819400" cy="2659966"/>
          </a:xfrm>
        </p:grpSpPr>
        <p:pic>
          <p:nvPicPr>
            <p:cNvPr id="2" name="Picture 1" descr="Computer2.jpg"/>
            <p:cNvPicPr>
              <a:picLocks noChangeAspect="1"/>
            </p:cNvPicPr>
            <p:nvPr/>
          </p:nvPicPr>
          <p:blipFill rotWithShape="1">
            <a:blip r:embed="rId3" cstate="print"/>
            <a:srcRect l="12259" r="12140"/>
            <a:stretch/>
          </p:blipFill>
          <p:spPr>
            <a:xfrm>
              <a:off x="5181600" y="1769602"/>
              <a:ext cx="2819400" cy="2659966"/>
            </a:xfrm>
            <a:prstGeom prst="rect">
              <a:avLst/>
            </a:prstGeom>
          </p:spPr>
        </p:pic>
        <p:pic>
          <p:nvPicPr>
            <p:cNvPr id="3" name="Picture 2" descr="SSC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8913" y="2226784"/>
              <a:ext cx="1596911" cy="102388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5144327" y="5115791"/>
            <a:ext cx="3019464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পরীক্ষার ফলাফল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1500" y="1219200"/>
            <a:ext cx="3162300" cy="3429000"/>
            <a:chOff x="-990600" y="914401"/>
            <a:chExt cx="4648200" cy="4648200"/>
          </a:xfrm>
        </p:grpSpPr>
        <p:pic>
          <p:nvPicPr>
            <p:cNvPr id="7" name="Picture 6" descr="Computer2.jpg"/>
            <p:cNvPicPr>
              <a:picLocks noChangeAspect="1"/>
            </p:cNvPicPr>
            <p:nvPr/>
          </p:nvPicPr>
          <p:blipFill rotWithShape="1">
            <a:blip r:embed="rId3" cstate="print"/>
            <a:srcRect l="13789" r="15145" b="5599"/>
            <a:stretch/>
          </p:blipFill>
          <p:spPr>
            <a:xfrm>
              <a:off x="-990600" y="914401"/>
              <a:ext cx="4648200" cy="4648200"/>
            </a:xfrm>
            <a:prstGeom prst="rect">
              <a:avLst/>
            </a:prstGeom>
          </p:spPr>
        </p:pic>
        <p:pic>
          <p:nvPicPr>
            <p:cNvPr id="9" name="Picture 8" descr="ur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762000" y="1760224"/>
              <a:ext cx="2766167" cy="1862196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457200" y="5105400"/>
            <a:ext cx="3962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দৈনন্দিন হিসাবনিকাশ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করা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10145" y="304800"/>
            <a:ext cx="63246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আছে। যেমন-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19599" y="4079710"/>
            <a:ext cx="4648201" cy="11238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ছেলেমেয়েরা ঘন্টার পর ঘন্টা কম্পিউটারে গেম খেললে কী ক্ষতি হবে?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aby_at_compu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598" y="1253040"/>
            <a:ext cx="3581401" cy="2688359"/>
          </a:xfrm>
          <a:prstGeom prst="rect">
            <a:avLst/>
          </a:prstGeom>
        </p:spPr>
      </p:pic>
      <p:pic>
        <p:nvPicPr>
          <p:cNvPr id="5" name="Picture 4" descr="child+on+computer.jpg"/>
          <p:cNvPicPr>
            <a:picLocks noChangeAspect="1"/>
          </p:cNvPicPr>
          <p:nvPr/>
        </p:nvPicPr>
        <p:blipFill rotWithShape="1">
          <a:blip r:embed="rId4" cstate="print"/>
          <a:srcRect l="6012" r="9591"/>
          <a:stretch/>
        </p:blipFill>
        <p:spPr>
          <a:xfrm>
            <a:off x="871669" y="1177058"/>
            <a:ext cx="3312404" cy="2840325"/>
          </a:xfrm>
          <a:prstGeom prst="rect">
            <a:avLst/>
          </a:prstGeom>
        </p:spPr>
      </p:pic>
      <p:pic>
        <p:nvPicPr>
          <p:cNvPr id="6" name="Picture 5" descr="just-one-more-tweet-d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1669" y="4118037"/>
            <a:ext cx="3312404" cy="24192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66415" y="5327660"/>
            <a:ext cx="4701385" cy="9192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ছেলেমেয়েরা কম্পিঊটার গেমে আসক্ত হয়ে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9581" y="311305"/>
            <a:ext cx="184536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আস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ক্তি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609600"/>
            <a:ext cx="6248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অল্পবয়সী এসব ছেলেমেয়েদের কী করা উচিত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3" name="Picture 2" descr="Children_swimming_in_Banglade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164" y="1524000"/>
            <a:ext cx="4114800" cy="35454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5164282"/>
            <a:ext cx="36576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পুকুরে সাঁতার কাটা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oshiursau69_1374051562_7-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9709" y="1523999"/>
            <a:ext cx="4135582" cy="35454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67300" y="5164282"/>
            <a:ext cx="3200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মাঠে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খেলা করা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10200" y="5257800"/>
            <a:ext cx="25146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পিঠে ব্যথা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back-pain1-300x160.jpg"/>
          <p:cNvPicPr>
            <a:picLocks noChangeAspect="1"/>
          </p:cNvPicPr>
          <p:nvPr/>
        </p:nvPicPr>
        <p:blipFill rotWithShape="1">
          <a:blip r:embed="rId3" cstate="print"/>
          <a:srcRect l="3319" r="7085"/>
          <a:stretch/>
        </p:blipFill>
        <p:spPr>
          <a:xfrm>
            <a:off x="457200" y="762000"/>
            <a:ext cx="4114801" cy="43338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00200" y="5334000"/>
            <a:ext cx="25146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কোমরে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ব্যাথা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ack-pain.jp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6637" y="762000"/>
            <a:ext cx="3657600" cy="4333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317</Words>
  <Application>Microsoft Office PowerPoint</Application>
  <PresentationFormat>On-screen Show (4:3)</PresentationFormat>
  <Paragraphs>73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Md. Monir Hossain</cp:lastModifiedBy>
  <cp:revision>70</cp:revision>
  <dcterms:created xsi:type="dcterms:W3CDTF">2015-05-25T01:27:47Z</dcterms:created>
  <dcterms:modified xsi:type="dcterms:W3CDTF">2021-01-24T05:39:46Z</dcterms:modified>
</cp:coreProperties>
</file>