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80000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82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2E3A7-5E9F-45C6-8747-8C4EA5B3580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C0F7D-E748-4084-8EF9-C94430D05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362200"/>
            <a:ext cx="7696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মোজাম্মেল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মারূফ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বেঙ্গুরা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মাদ্‌রাসা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বোয়ালখালী,চট্টগ্রাম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নম্বর-০১৮১৮-৬২৬৭৩৫</a:t>
            </a:r>
          </a:p>
          <a:p>
            <a:pPr algn="ctr"/>
            <a:r>
              <a:rPr lang="en-US" sz="16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E-</a:t>
            </a:r>
            <a:r>
              <a:rPr lang="en-US" sz="1600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mail:m.marufctg@gmail.com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nimated-flower-image-014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74976"/>
            <a:ext cx="2449012" cy="6383024"/>
          </a:xfrm>
          <a:prstGeom prst="rect">
            <a:avLst/>
          </a:prstGeom>
        </p:spPr>
      </p:pic>
      <p:pic>
        <p:nvPicPr>
          <p:cNvPr id="5" name="Picture 4" descr="Latest-new-red-rose-flower-wallpap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81000"/>
            <a:ext cx="2514600" cy="632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609600"/>
            <a:ext cx="3276600" cy="19389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সুস্বাগতম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52400"/>
            <a:ext cx="8739183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791200"/>
            <a:ext cx="7924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আরাফাতের ময়দানে অবস্থিত </a:t>
            </a:r>
            <a:r>
              <a:rPr lang="bn-BD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মসজিদে নিমরা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jj-2014-Wallpapers-H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7190263" cy="4812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82296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পিলারের জায়গায় দাঁড়িয়ে মহানবী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(সল্লল্লাহু আলাইহি ওয়া সাল্লাম)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বিদায় হজ্জ্বের ভাষণ দিয়েছেন।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0" y="3733800"/>
            <a:ext cx="762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104834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14400"/>
            <a:ext cx="6934200" cy="5080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7543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০৩।তাওয়াফে যিয়ারাত/কাবা শরীফ তাওয়াফ করা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6019800"/>
            <a:ext cx="3429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জিল হজ্জ্বের ১০ তারিখ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aba-label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6088378" cy="3581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09600"/>
            <a:ext cx="5638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হাজরে আসওয়াদ থেকে তাওয়াফ শুরু করতে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2095500" y="4457700"/>
            <a:ext cx="10668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5334000"/>
            <a:ext cx="449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হাজরে আসওয়াদের অবস্থান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hajre asw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590800"/>
            <a:ext cx="2336800" cy="1752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05600" y="4419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হাজরে আসওয়াদ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685800"/>
            <a:ext cx="2971800" cy="1015663"/>
          </a:xfrm>
          <a:prstGeom prst="rect">
            <a:avLst/>
          </a:prstGeom>
          <a:solidFill>
            <a:srgbClr val="002060"/>
          </a:solidFill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209800"/>
            <a:ext cx="7620000" cy="2123658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০১।ইহরাম বাঁধার নিয়ম আলোচনা কর।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০২।কাবা শরীফের তাওয়াফ কিভাবে করতে            হয়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খাতায় লেখ।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828800"/>
            <a:ext cx="8686800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0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endParaRPr lang="en-US" sz="4000" b="1" u="sng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হজ্জ্ব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হজ্জ্ব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০৩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পুরুষ ও মহিলাভেদে ইহরাম বাঁধার নিয়ম কী?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০৪</a:t>
            </a:r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হজ্জ্ব</a:t>
            </a:r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ফরজগুলো ধারাবাহিকভাবে ব্যাখ্যা কর।</a:t>
            </a:r>
            <a:endParaRPr lang="en-US" sz="4000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3581400"/>
            <a:ext cx="7391400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তোমার এলাকায় সাম্প্রতিক বছরে হজ্জ্ব আদায় করেছে এমন একজন ব্যক্তির মধ্যে তুমি কী কী পরিবর্তন লক্ষ্য করেছ তা লিপিবদ্ধ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0" y="533400"/>
            <a:ext cx="3200400" cy="2895600"/>
            <a:chOff x="2438400" y="152400"/>
            <a:chExt cx="3200400" cy="2895600"/>
          </a:xfrm>
        </p:grpSpPr>
        <p:sp>
          <p:nvSpPr>
            <p:cNvPr id="7" name="Isosceles Triangle 6"/>
            <p:cNvSpPr/>
            <p:nvPr/>
          </p:nvSpPr>
          <p:spPr>
            <a:xfrm>
              <a:off x="2438400" y="152400"/>
              <a:ext cx="3200400" cy="1295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বাড়ির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000" y="1447800"/>
              <a:ext cx="1981200" cy="16002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f99bdaf8de10b07301a395d79d27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05000"/>
            <a:ext cx="7010400" cy="4381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33400"/>
            <a:ext cx="76200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সবাইকে অনেক অনেক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143000"/>
            <a:ext cx="5638800" cy="3539430"/>
          </a:xfrm>
          <a:prstGeom prst="rect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আকাইদ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ফিক্বহ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৯ম-১০ম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kk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066800"/>
            <a:ext cx="3986212" cy="4586974"/>
          </a:xfrm>
          <a:prstGeom prst="rect">
            <a:avLst/>
          </a:prstGeom>
        </p:spPr>
      </p:pic>
      <p:pic>
        <p:nvPicPr>
          <p:cNvPr id="5" name="Picture 4" descr="Mount-Araf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4114800" cy="45893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5626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আরাফাত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56388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ক্বাবা শরীফ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152400"/>
            <a:ext cx="5410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219200"/>
            <a:ext cx="70104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ফিকহ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পরিচ্ছেদ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(হাজ্জ্ব এর ফরয সমূহ)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পৃষ্ঠা-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১১৫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3000"/>
            <a:ext cx="8382000" cy="43088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bn-IN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০১।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হজ্জ্ব এর ফরয সমূহ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০২।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হজ্জ্ব এর ফরয সমূহ আদায়ের তারিখ </a:t>
            </a:r>
            <a:r>
              <a:rPr lang="bn-IN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বলতে পারবে। </a:t>
            </a:r>
            <a:endParaRPr lang="bn-IN" sz="36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০৩।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হজ্জ্ব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ফরয সমূহ আদায়ের পদ্ধতি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316-Optimiz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429090" cy="5001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91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০১।ইহরাম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tting-bottom-ihram-st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4343400" cy="3810000"/>
          </a:xfrm>
          <a:prstGeom prst="rect">
            <a:avLst/>
          </a:prstGeom>
        </p:spPr>
      </p:pic>
      <p:pic>
        <p:nvPicPr>
          <p:cNvPr id="3" name="Picture 2" descr="slide_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752600"/>
            <a:ext cx="41148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57200"/>
            <a:ext cx="7924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পুরুষের ইহরাম বাঁধার পদ্ধতি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867400"/>
            <a:ext cx="4191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প্রথম ধাপ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5791200"/>
            <a:ext cx="41910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দ্বিতীয় ধাপ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hram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3138003" cy="3647240"/>
          </a:xfrm>
          <a:prstGeom prst="rect">
            <a:avLst/>
          </a:prstGeom>
        </p:spPr>
      </p:pic>
      <p:pic>
        <p:nvPicPr>
          <p:cNvPr id="3" name="Picture 2" descr="5420984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838200"/>
            <a:ext cx="3124200" cy="2009000"/>
          </a:xfrm>
          <a:prstGeom prst="rect">
            <a:avLst/>
          </a:prstGeom>
        </p:spPr>
      </p:pic>
      <p:pic>
        <p:nvPicPr>
          <p:cNvPr id="5" name="Picture 4" descr="962645-Hajj-1443082876-157-640x4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971800"/>
            <a:ext cx="3048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মহিলাদের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ইহরাম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বাঁধার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410200"/>
            <a:ext cx="8534400" cy="132343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সুনির্দিষ্ঠ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নেই।মহিলারা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পোষাকেই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থাকবে,তবে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মুখমণ্ডল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962400" y="2971800"/>
            <a:ext cx="10668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4495800" y="3048000"/>
            <a:ext cx="13716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581400" y="1143000"/>
            <a:ext cx="2133600" cy="1524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পোষাক যে কোন রঙের হতে পারে।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13667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1"/>
            <a:ext cx="7467600" cy="4817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52400"/>
            <a:ext cx="6629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০২।আরাফাতের ময়দানে অবস্থান করা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943600"/>
            <a:ext cx="66294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জিলহজ্জ্বের ৯ তারিখ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3716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এটিই হজ্জ্বের মূল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262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Maruf</cp:lastModifiedBy>
  <cp:revision>99</cp:revision>
  <dcterms:created xsi:type="dcterms:W3CDTF">2006-08-16T00:00:00Z</dcterms:created>
  <dcterms:modified xsi:type="dcterms:W3CDTF">2021-01-25T04:03:03Z</dcterms:modified>
</cp:coreProperties>
</file>