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76" r:id="rId12"/>
    <p:sldId id="27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22C4-9612-4865-A292-4F73AD37E88A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B15D-707F-4A90-98A3-B8238CDB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274321"/>
            <a:ext cx="11338559" cy="6296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40" y="1022952"/>
            <a:ext cx="91831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3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="" xmlns:p14="http://schemas.microsoft.com/office/powerpoint/2010/main" val="37880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0046" y="4900592"/>
            <a:ext cx="10371907" cy="1360286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খাতাতে পরীক্ষার ফলাফল প্রস্তত করার জন্য অনেক সময়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ভুল হতো আবার পরে সংশোধন করতে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86890" y="0"/>
            <a:ext cx="5826035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17" r="44536"/>
          <a:stretch/>
        </p:blipFill>
        <p:spPr>
          <a:xfrm>
            <a:off x="6641148" y="703521"/>
            <a:ext cx="4572000" cy="41148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97" r="545"/>
          <a:stretch/>
        </p:blipFill>
        <p:spPr>
          <a:xfrm>
            <a:off x="886986" y="731519"/>
            <a:ext cx="4572000" cy="41148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17169" y="4874562"/>
            <a:ext cx="10437223" cy="1394691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রড সিমেন্টে ব্যবসা প্রতিষ্ঠানে অনেক লেনদেন হয় কিছু নগদে আর কিছু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হিসাব রাখতে ক্যাশিয়ারকে অনেক হিমশিম খেতে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23109" y="4692073"/>
            <a:ext cx="10345782" cy="1699491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সুমন আয়ের সাথে সংগতি রেখে সংসার চালনোর চেষ্টা করেন।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জন্য একটি ডাইরিতে আয়-ব্যয়ের হিসাব লিখে রাখার চেষ্টা করেন।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তিনি হিসাবে গরমিল করে ফেলেন।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77440" y="0"/>
            <a:ext cx="7053943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সফটওয়ার ব্যবহারের উদ্দেশ্য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7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95547" y="5477622"/>
            <a:ext cx="11194868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সফটওয়ার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পরীক্ষার ফলাফল সহজেই বের করা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26526" y="265949"/>
            <a:ext cx="6426925" cy="622325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সফটওয়ার ব্যবহারের সুবিধা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65" b="54943"/>
          <a:stretch/>
        </p:blipFill>
        <p:spPr>
          <a:xfrm>
            <a:off x="6263640" y="854454"/>
            <a:ext cx="5072230" cy="440334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95547" y="5387469"/>
            <a:ext cx="10894422" cy="1119184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 করে লেদেনের হিসাব অতি সহজেই বের করা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হিমশিম খেতে হয় না।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25.jpg"/>
          <p:cNvPicPr>
            <a:picLocks noChangeAspect="1"/>
          </p:cNvPicPr>
          <p:nvPr/>
        </p:nvPicPr>
        <p:blipFill>
          <a:blip r:embed="rId3"/>
          <a:srcRect l="16717" t="7014" r="8688" b="6075"/>
          <a:stretch>
            <a:fillRect/>
          </a:stretch>
        </p:blipFill>
        <p:spPr>
          <a:xfrm>
            <a:off x="632012" y="874057"/>
            <a:ext cx="5365376" cy="4343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99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53" y="720842"/>
            <a:ext cx="4994517" cy="38404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55160" y="4790551"/>
            <a:ext cx="9774044" cy="1283855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ব্স্প্রেডশিট সফটওয়্যার এর মাধ্যমে ডাক যোগাযোগের ঠিকানা ও ই-মেইল ঠিকানার ব্যবস্থাপনা ও সংরক্ষণ সহজেই করা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1" y="747848"/>
            <a:ext cx="5046755" cy="3758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08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725" y="338603"/>
            <a:ext cx="404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109" y="1188721"/>
            <a:ext cx="7863840" cy="425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70274" y="5743302"/>
            <a:ext cx="957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করে লেখ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835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7096" y="429786"/>
            <a:ext cx="3581967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54690" y="610199"/>
            <a:ext cx="3736398" cy="5591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দেখতে এখানে ক্লিক</a:t>
            </a:r>
            <a:endParaRPr lang="en-US" sz="2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410" y="1384538"/>
            <a:ext cx="9041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স্প্রেডশিট সফটওয়্যার 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ভিসিক্যালক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ওপেন অফিস ক্যালক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 	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কেস্প্রড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443" y="2994033"/>
            <a:ext cx="88435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ওয়ার্কবুক ব্যবহার করা যায় না?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ফলাফল প্রস্তুতিতে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ব্যবসার হিসাব-নিকাশ করতে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ডাক্তারি পরীক্ষা করতে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খেলার রান হিসাব করতে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552" y="4718359"/>
            <a:ext cx="9826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মাইক্রোসফট এক্সেলের কমান্ডগুলো কোন গুচ্ছে সাজানো থাকে?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কুইক টুলবার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মেনুবার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স্ট্যাটাসবার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8" name="Oval 7"/>
          <p:cNvSpPr/>
          <p:nvPr/>
        </p:nvSpPr>
        <p:spPr>
          <a:xfrm>
            <a:off x="6742545" y="1919433"/>
            <a:ext cx="369455" cy="415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05526" y="3969170"/>
            <a:ext cx="369455" cy="415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31635" y="5677176"/>
            <a:ext cx="369455" cy="415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7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99" y="1214845"/>
            <a:ext cx="4560938" cy="3461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377" y="437031"/>
            <a:ext cx="270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692" y="4955371"/>
            <a:ext cx="10308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জীবনে হিসাব-নিকাশের ক্ষেত্রে কিভাবে এমএস এক্সেল ব্যবহার করতে পারি তা লি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1280160"/>
            <a:ext cx="4169791" cy="3448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8003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F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431074"/>
            <a:ext cx="11155680" cy="5969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14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8810" y="4489071"/>
            <a:ext cx="4519749" cy="199670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337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bn-IN" sz="337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BD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 যোগাযোগ  প্রযুক্তি।</a:t>
            </a:r>
          </a:p>
          <a:p>
            <a:pPr algn="ctr"/>
            <a:r>
              <a:rPr lang="en-US" sz="3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</a:p>
          <a:p>
            <a:pPr algn="ctr"/>
            <a:r>
              <a:rPr lang="bn-BD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2548" y="310840"/>
            <a:ext cx="384048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680914" y="4411098"/>
            <a:ext cx="39694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4" y="1018902"/>
            <a:ext cx="3331028" cy="3435532"/>
          </a:xfrm>
          <a:prstGeom prst="rect">
            <a:avLst/>
          </a:prstGeom>
        </p:spPr>
      </p:pic>
      <p:pic>
        <p:nvPicPr>
          <p:cNvPr id="12" name="Picture 11" descr="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1783" y="1031967"/>
            <a:ext cx="3213464" cy="33049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58716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0137" y="235340"/>
            <a:ext cx="5982790" cy="742652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 দুটি ভালো করে 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60" y="1141089"/>
            <a:ext cx="4754880" cy="38404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2" y="1133822"/>
            <a:ext cx="4754880" cy="38404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41756" y="5363107"/>
            <a:ext cx="3148425" cy="492755"/>
          </a:xfrm>
          <a:prstGeom prst="rect">
            <a:avLst/>
          </a:prstGeom>
        </p:spPr>
        <p:txBody>
          <a:bodyPr vert="horz" lIns="85725" tIns="42863" rIns="85725" bIns="42863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67542" y="5177145"/>
            <a:ext cx="3126039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এইটি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কিসের ছবি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471954" y="5195259"/>
            <a:ext cx="3246872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এইটি </a:t>
            </a:r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কিসের ছবি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22840" y="5180062"/>
            <a:ext cx="3474048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</a:t>
            </a:r>
            <a:r>
              <a:rPr lang="en-US" sz="3200" b="1" dirty="0" smtClean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81007" y="5142863"/>
            <a:ext cx="3474048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ওয়ার্ড</a:t>
            </a:r>
            <a:r>
              <a:rPr lang="en-US" sz="3200" b="1" dirty="0" smtClean="0">
                <a:ln w="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7172" y="5834751"/>
            <a:ext cx="8952105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হিসাব-নিকাশের জন্য কোন প্রোগ্রাম ব্যবহার করা হয়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37360" y="5855862"/>
            <a:ext cx="8952105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 স্প্রেডশিট প্রোগ্রাম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2" grpId="0"/>
      <p:bldP spid="13" grpId="0"/>
      <p:bldP spid="13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951811"/>
            <a:ext cx="10528663" cy="5462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2285" y="200481"/>
            <a:ext cx="4924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9698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31920" y="476568"/>
            <a:ext cx="4036423" cy="742652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84663" y="2812549"/>
            <a:ext cx="9888583" cy="25210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79512" indent="-379512">
              <a:lnSpc>
                <a:spcPct val="150000"/>
              </a:lnSpc>
            </a:pP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প্রোগ্রাম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সুবিধা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করতে পারবে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7720" y="1821258"/>
            <a:ext cx="70012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512" indent="-379512">
              <a:lnSpc>
                <a:spcPct val="150000"/>
              </a:lnSpc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7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053256"/>
            <a:ext cx="5267366" cy="3518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3697" y="4728415"/>
            <a:ext cx="10724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হলো একধরনের কম্পিউটার প্রোগ্রাম। এটিকে কখনো কখনো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Workbook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হয়। একটি রেজিস্টার খাতায় যেমন অনেকগুলো পৃষ্ঠা থাকে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ওয়ার্কবুকে অনেকগুলো স্প্রেডশিট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একেকটা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 বহুসংখ্যক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Row)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কলাম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83" y="1053255"/>
            <a:ext cx="5016268" cy="3531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6423" y="294383"/>
            <a:ext cx="3566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14147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71109" y="304367"/>
            <a:ext cx="3553097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955" y="578721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স্প্রেডশিট 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বুঝায় লিখ।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057" y="1180283"/>
            <a:ext cx="6753497" cy="4449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36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9357" y="183309"/>
            <a:ext cx="43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8367" y="5759668"/>
            <a:ext cx="950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আমরা কি কাজ করতে 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273" y="5507536"/>
            <a:ext cx="1001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আমরা ব্যবসায় প্রতিষ্ঠানের আর্থিক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 সংরক্ষনের জন্য ব্যবহার করতে পারি।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5530" y="5749604"/>
            <a:ext cx="934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কাগজের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8545" y="5698996"/>
            <a:ext cx="376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95171" y="5679493"/>
            <a:ext cx="9506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আভিধানিক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4383" y="5450799"/>
            <a:ext cx="8868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Spread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sheet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কাগজ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1956" y="5602151"/>
            <a:ext cx="946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Spread sheet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sho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7" y="796832"/>
            <a:ext cx="10215154" cy="4846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96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26767" y="197943"/>
            <a:ext cx="4454502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400" b="1" u="sng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u="sng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5921" y="5731454"/>
            <a:ext cx="9098416" cy="640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5720" tIns="42861" rIns="85720" bIns="42861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স্প্রেডশিট কোন কোন কাজে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 করা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হয় তা লিখ।</a:t>
            </a:r>
            <a:endParaRPr lang="en-US" sz="3600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260" y="951412"/>
            <a:ext cx="7696199" cy="4743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281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449</Words>
  <Application>Microsoft Office PowerPoint</Application>
  <PresentationFormat>Custom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dj</dc:creator>
  <cp:lastModifiedBy>shuvo</cp:lastModifiedBy>
  <cp:revision>133</cp:revision>
  <dcterms:created xsi:type="dcterms:W3CDTF">2020-04-20T14:47:46Z</dcterms:created>
  <dcterms:modified xsi:type="dcterms:W3CDTF">2021-01-23T18:35:48Z</dcterms:modified>
</cp:coreProperties>
</file>