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65" r:id="rId3"/>
    <p:sldId id="266" r:id="rId4"/>
    <p:sldId id="277" r:id="rId5"/>
    <p:sldId id="257" r:id="rId6"/>
    <p:sldId id="262" r:id="rId7"/>
    <p:sldId id="283" r:id="rId8"/>
    <p:sldId id="285" r:id="rId9"/>
    <p:sldId id="286" r:id="rId10"/>
    <p:sldId id="287" r:id="rId11"/>
    <p:sldId id="28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16800-6328-4D8B-8EE4-42A314EE4F5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BF8D-7314-4B2F-91C2-A0BA5FF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0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8D8B-7839-4D64-93C4-986D0B51AE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0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8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0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9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1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2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9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80B6C-0D2C-45C6-B13E-7C8D7A96F65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ABBE-DFBD-4161-B65E-EB95F761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6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3" y="522215"/>
            <a:ext cx="901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970621"/>
              </p:ext>
            </p:extLst>
          </p:nvPr>
        </p:nvGraphicFramePr>
        <p:xfrm>
          <a:off x="1108363" y="1884230"/>
          <a:ext cx="994756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64">
                  <a:extLst>
                    <a:ext uri="{9D8B030D-6E8A-4147-A177-3AD203B41FA5}">
                      <a16:colId xmlns:a16="http://schemas.microsoft.com/office/drawing/2014/main" val="3148327270"/>
                    </a:ext>
                  </a:extLst>
                </a:gridCol>
                <a:gridCol w="3768437">
                  <a:extLst>
                    <a:ext uri="{9D8B030D-6E8A-4147-A177-3AD203B41FA5}">
                      <a16:colId xmlns:a16="http://schemas.microsoft.com/office/drawing/2014/main" val="2945785441"/>
                    </a:ext>
                  </a:extLst>
                </a:gridCol>
                <a:gridCol w="4308764">
                  <a:extLst>
                    <a:ext uri="{9D8B030D-6E8A-4147-A177-3AD203B41FA5}">
                      <a16:colId xmlns:a16="http://schemas.microsoft.com/office/drawing/2014/main" val="379509194"/>
                    </a:ext>
                  </a:extLst>
                </a:gridCol>
              </a:tblGrid>
              <a:tr h="385081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সংজ্ঞা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ততোধিক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সার্বভৌম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দেশের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বাণিজ্য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সংঘটিত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বাণিজ্য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বলে।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উন্নয়নশীল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দেশসমূহ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উন্নয়ন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প্রক্রিয়া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গতিশীল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রাখার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সংস্থা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শর্তহীন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শর্তযুক্তভাবে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তাকে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বলে। 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32128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5085"/>
              </p:ext>
            </p:extLst>
          </p:nvPr>
        </p:nvGraphicFramePr>
        <p:xfrm>
          <a:off x="1108363" y="4100555"/>
          <a:ext cx="994756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64">
                  <a:extLst>
                    <a:ext uri="{9D8B030D-6E8A-4147-A177-3AD203B41FA5}">
                      <a16:colId xmlns:a16="http://schemas.microsoft.com/office/drawing/2014/main" val="1627183091"/>
                    </a:ext>
                  </a:extLst>
                </a:gridCol>
                <a:gridCol w="3768437">
                  <a:extLst>
                    <a:ext uri="{9D8B030D-6E8A-4147-A177-3AD203B41FA5}">
                      <a16:colId xmlns:a16="http://schemas.microsoft.com/office/drawing/2014/main" val="2446638922"/>
                    </a:ext>
                  </a:extLst>
                </a:gridCol>
                <a:gridCol w="4308764">
                  <a:extLst>
                    <a:ext uri="{9D8B030D-6E8A-4147-A177-3AD203B41FA5}">
                      <a16:colId xmlns:a16="http://schemas.microsoft.com/office/drawing/2014/main" val="1737742622"/>
                    </a:ext>
                  </a:extLst>
                </a:gridCol>
              </a:tblGrid>
              <a:tr h="385081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সাহায্যের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অর্থনৈতিক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দ্রব্যসামগ্রীর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ভিন্ন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বাণিজ্য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শুধুমাত্র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অর্থনৈতিক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নয়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রাজনৈতিক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মানবিক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কারণেও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সাহায্যের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প্রবাহ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87236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814076"/>
              </p:ext>
            </p:extLst>
          </p:nvPr>
        </p:nvGraphicFramePr>
        <p:xfrm>
          <a:off x="1108363" y="1366070"/>
          <a:ext cx="994756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64">
                  <a:extLst>
                    <a:ext uri="{9D8B030D-6E8A-4147-A177-3AD203B41FA5}">
                      <a16:colId xmlns:a16="http://schemas.microsoft.com/office/drawing/2014/main" val="2646604307"/>
                    </a:ext>
                  </a:extLst>
                </a:gridCol>
                <a:gridCol w="3768437">
                  <a:extLst>
                    <a:ext uri="{9D8B030D-6E8A-4147-A177-3AD203B41FA5}">
                      <a16:colId xmlns:a16="http://schemas.microsoft.com/office/drawing/2014/main" val="3322112545"/>
                    </a:ext>
                  </a:extLst>
                </a:gridCol>
                <a:gridCol w="4308764">
                  <a:extLst>
                    <a:ext uri="{9D8B030D-6E8A-4147-A177-3AD203B41FA5}">
                      <a16:colId xmlns:a16="http://schemas.microsoft.com/office/drawing/2014/main" val="1942823498"/>
                    </a:ext>
                  </a:extLst>
                </a:gridCol>
              </a:tblGrid>
              <a:tr h="44652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পার্থক্যের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বাণিজ্য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555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4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054" y="787211"/>
            <a:ext cx="901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82558"/>
              </p:ext>
            </p:extLst>
          </p:nvPr>
        </p:nvGraphicFramePr>
        <p:xfrm>
          <a:off x="1233054" y="1745673"/>
          <a:ext cx="949036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782">
                  <a:extLst>
                    <a:ext uri="{9D8B030D-6E8A-4147-A177-3AD203B41FA5}">
                      <a16:colId xmlns:a16="http://schemas.microsoft.com/office/drawing/2014/main" val="3148327270"/>
                    </a:ext>
                  </a:extLst>
                </a:gridCol>
                <a:gridCol w="3453854">
                  <a:extLst>
                    <a:ext uri="{9D8B030D-6E8A-4147-A177-3AD203B41FA5}">
                      <a16:colId xmlns:a16="http://schemas.microsoft.com/office/drawing/2014/main" val="2945785441"/>
                    </a:ext>
                  </a:extLst>
                </a:gridCol>
                <a:gridCol w="4110728">
                  <a:extLst>
                    <a:ext uri="{9D8B030D-6E8A-4147-A177-3AD203B41FA5}">
                      <a16:colId xmlns:a16="http://schemas.microsoft.com/office/drawing/2014/main" val="379509194"/>
                    </a:ext>
                  </a:extLst>
                </a:gridCol>
              </a:tblGrid>
              <a:tr h="38508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পার্থক্যের</a:t>
                      </a:r>
                      <a:r>
                        <a:rPr lang="en-US" sz="2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বাণিজ্য</a:t>
                      </a:r>
                      <a:r>
                        <a:rPr lang="en-US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</a:t>
                      </a:r>
                      <a:r>
                        <a:rPr lang="en-US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66633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92377"/>
              </p:ext>
            </p:extLst>
          </p:nvPr>
        </p:nvGraphicFramePr>
        <p:xfrm>
          <a:off x="1233054" y="2255111"/>
          <a:ext cx="94903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782">
                  <a:extLst>
                    <a:ext uri="{9D8B030D-6E8A-4147-A177-3AD203B41FA5}">
                      <a16:colId xmlns:a16="http://schemas.microsoft.com/office/drawing/2014/main" val="3501733328"/>
                    </a:ext>
                  </a:extLst>
                </a:gridCol>
                <a:gridCol w="3453854">
                  <a:extLst>
                    <a:ext uri="{9D8B030D-6E8A-4147-A177-3AD203B41FA5}">
                      <a16:colId xmlns:a16="http://schemas.microsoft.com/office/drawing/2014/main" val="3011654647"/>
                    </a:ext>
                  </a:extLst>
                </a:gridCol>
                <a:gridCol w="4110728">
                  <a:extLst>
                    <a:ext uri="{9D8B030D-6E8A-4147-A177-3AD203B41FA5}">
                      <a16:colId xmlns:a16="http://schemas.microsoft.com/office/drawing/2014/main" val="370867371"/>
                    </a:ext>
                  </a:extLst>
                </a:gridCol>
              </a:tblGrid>
              <a:tr h="385081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শর্ত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বাণিজ্য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দ্বিমূখী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তাই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দেশের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সমঝোতার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ভিত্তিতে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বাণিজ্য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সংঘটিত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মূলত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একমূখী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87051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89139"/>
              </p:ext>
            </p:extLst>
          </p:nvPr>
        </p:nvGraphicFramePr>
        <p:xfrm>
          <a:off x="1233054" y="3626712"/>
          <a:ext cx="94903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782">
                  <a:extLst>
                    <a:ext uri="{9D8B030D-6E8A-4147-A177-3AD203B41FA5}">
                      <a16:colId xmlns:a16="http://schemas.microsoft.com/office/drawing/2014/main" val="2839842389"/>
                    </a:ext>
                  </a:extLst>
                </a:gridCol>
                <a:gridCol w="3453854">
                  <a:extLst>
                    <a:ext uri="{9D8B030D-6E8A-4147-A177-3AD203B41FA5}">
                      <a16:colId xmlns:a16="http://schemas.microsoft.com/office/drawing/2014/main" val="3529890767"/>
                    </a:ext>
                  </a:extLst>
                </a:gridCol>
                <a:gridCol w="4110728">
                  <a:extLst>
                    <a:ext uri="{9D8B030D-6E8A-4147-A177-3AD203B41FA5}">
                      <a16:colId xmlns:a16="http://schemas.microsoft.com/office/drawing/2014/main" val="2727406743"/>
                    </a:ext>
                  </a:extLst>
                </a:gridCol>
              </a:tblGrid>
              <a:tr h="385081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উদ্দেশ্য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বাণিজ্যের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রাজনৈতিক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উদ্দেশ্য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থাকলেও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গৌণ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প্রদানের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ক্ষেত্রে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রাজনৈতিক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উদ্দেশ্য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মূখ্য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649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9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036" y="665018"/>
            <a:ext cx="290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764" y="1634836"/>
            <a:ext cx="990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উন্নীত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দক্ষজন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অবকাঠামোগত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অস্থিরতা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64" y="3810000"/>
            <a:ext cx="9878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07673" y="1510145"/>
            <a:ext cx="6899563" cy="36991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1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6443" y="304110"/>
            <a:ext cx="2971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376" y="3328852"/>
            <a:ext cx="4369527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মোঃশাহাদাত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en-US" sz="2800" b="1" i="0" u="none" strike="noStrike" kern="1200" cap="none" spc="0" normalizeH="0" baseline="0" noProof="0" dirty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ভূঁইয়া</a:t>
            </a:r>
            <a:endParaRPr kumimoji="0" lang="bn-IN" sz="2800" b="1" i="0" u="none" strike="noStrike" kern="1200" cap="none" spc="0" normalizeH="0" baseline="0" noProof="0" dirty="0" smtClean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D3594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প্রভাষক-অর্থনীতি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০১৫৫৪-৩৩০০৯৮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Email: shahadat3971@gmail.com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ডিগ্রি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কলেজ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চান্দিনা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1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কুমিল্লা</a:t>
            </a:r>
            <a:endParaRPr kumimoji="0" 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/>
              <a:solidFill>
                <a:srgbClr val="D3594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3328851"/>
            <a:ext cx="4023360" cy="24057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একাদশ-দ্বাদশ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অর্থনীতি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পত্র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৮ম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৪৫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:।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লেকচার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-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9" y="1188967"/>
            <a:ext cx="18563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5609" cy="3477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7490"/>
            <a:ext cx="6087717" cy="3380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08" y="3477488"/>
            <a:ext cx="6106392" cy="3380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4" y="0"/>
            <a:ext cx="6109856" cy="34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7279" y="2158784"/>
            <a:ext cx="447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8036" y="665018"/>
            <a:ext cx="290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79" y="2743559"/>
            <a:ext cx="914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279" y="3286769"/>
            <a:ext cx="914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279" y="3821826"/>
            <a:ext cx="914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7279" y="4339557"/>
            <a:ext cx="1031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236" y="1092013"/>
            <a:ext cx="5581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(Foreign Aid):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6" y="2189019"/>
            <a:ext cx="8465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অনুদান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7236" y="3655357"/>
            <a:ext cx="8465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H.Chenery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-”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উন্নয়নশীল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প্রবৃদ্ধির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লক্ষ্যমাত্রা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পূণের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</a:p>
        </p:txBody>
      </p:sp>
    </p:spTree>
    <p:extLst>
      <p:ext uri="{BB962C8B-B14F-4D97-AF65-F5344CB8AC3E}">
        <p14:creationId xmlns:p14="http://schemas.microsoft.com/office/powerpoint/2010/main" val="970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064302"/>
            <a:ext cx="901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Types of Foreign Aid):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309" y="2230969"/>
            <a:ext cx="6012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endParaRPr lang="en-US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8" y="939612"/>
            <a:ext cx="946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(Advantage of Foreign Aid):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7" y="1759913"/>
            <a:ext cx="60128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দূরীকরণে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শিল্পোন্নয়নে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খাদ্যঘাটতি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8" y="939612"/>
            <a:ext cx="997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(Advantage of Foreign Trade):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0473" y="1870750"/>
            <a:ext cx="60128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endParaRPr lang="en-US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জনশক্তির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মানোন্নয়ন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অনুৎপাদিত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মূলধনী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endParaRPr lang="en-US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506</Words>
  <Application>Microsoft Office PowerPoint</Application>
  <PresentationFormat>Widescreen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Shahadat Bhuiyan</dc:creator>
  <cp:lastModifiedBy>Shahadat Bhuiyan</cp:lastModifiedBy>
  <cp:revision>100</cp:revision>
  <dcterms:created xsi:type="dcterms:W3CDTF">2020-12-22T09:41:09Z</dcterms:created>
  <dcterms:modified xsi:type="dcterms:W3CDTF">2021-01-19T15:09:55Z</dcterms:modified>
</cp:coreProperties>
</file>