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82" r:id="rId3"/>
    <p:sldId id="259" r:id="rId4"/>
    <p:sldId id="257" r:id="rId5"/>
    <p:sldId id="279" r:id="rId6"/>
    <p:sldId id="262" r:id="rId7"/>
    <p:sldId id="264" r:id="rId8"/>
    <p:sldId id="265" r:id="rId9"/>
    <p:sldId id="266" r:id="rId10"/>
    <p:sldId id="263" r:id="rId11"/>
    <p:sldId id="260" r:id="rId12"/>
    <p:sldId id="275" r:id="rId13"/>
    <p:sldId id="280" r:id="rId14"/>
    <p:sldId id="281" r:id="rId15"/>
    <p:sldId id="267" r:id="rId16"/>
    <p:sldId id="270" r:id="rId17"/>
    <p:sldId id="273" r:id="rId18"/>
    <p:sldId id="274" r:id="rId19"/>
    <p:sldId id="26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88" autoAdjust="0"/>
  </p:normalViewPr>
  <p:slideViewPr>
    <p:cSldViewPr snapToGrid="0">
      <p:cViewPr varScale="1">
        <p:scale>
          <a:sx n="58" d="100"/>
          <a:sy n="58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F47B-1758-4472-8DCF-0A53154B7D1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22FB8-4573-4E26-A947-0BFCC2E08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2FB8-4573-4E26-A947-0BFCC2E08C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8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22FB8-4573-4E26-A947-0BFCC2E08C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8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22FB8-4573-4E26-A947-0BFCC2E08C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6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2FB8-4573-4E26-A947-0BFCC2E08C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2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2FB8-4573-4E26-A947-0BFCC2E08C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9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22FB8-4573-4E26-A947-0BFCC2E08C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5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D2F5-75EB-49F2-8D17-4B8FA527D28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F544-8A67-4B55-8EFE-7FBF572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D2F5-75EB-49F2-8D17-4B8FA527D28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F544-8A67-4B55-8EFE-7FBF572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D2F5-75EB-49F2-8D17-4B8FA527D28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F544-8A67-4B55-8EFE-7FBF572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D2F5-75EB-49F2-8D17-4B8FA527D28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F544-8A67-4B55-8EFE-7FBF572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2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D2F5-75EB-49F2-8D17-4B8FA527D28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F544-8A67-4B55-8EFE-7FBF572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D2F5-75EB-49F2-8D17-4B8FA527D28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F544-8A67-4B55-8EFE-7FBF572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D2F5-75EB-49F2-8D17-4B8FA527D28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F544-8A67-4B55-8EFE-7FBF572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9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D2F5-75EB-49F2-8D17-4B8FA527D28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F544-8A67-4B55-8EFE-7FBF572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D2F5-75EB-49F2-8D17-4B8FA527D28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F544-8A67-4B55-8EFE-7FBF572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D2F5-75EB-49F2-8D17-4B8FA527D28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F544-8A67-4B55-8EFE-7FBF572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7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D2F5-75EB-49F2-8D17-4B8FA527D28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F544-8A67-4B55-8EFE-7FBF572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3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CD2F5-75EB-49F2-8D17-4B8FA527D28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DF544-8A67-4B55-8EFE-7FBF572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4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15.jf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"/>
            <a:ext cx="11971866" cy="6553201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E3D62-4947-4713-B2E7-724834E9225D}"/>
              </a:ext>
            </a:extLst>
          </p:cNvPr>
          <p:cNvSpPr txBox="1"/>
          <p:nvPr/>
        </p:nvSpPr>
        <p:spPr>
          <a:xfrm>
            <a:off x="8144935" y="304800"/>
            <a:ext cx="3826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32311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3394" y="1696065"/>
            <a:ext cx="960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we are going to read about -</a:t>
            </a:r>
          </a:p>
          <a:p>
            <a:pPr algn="ctr"/>
            <a:r>
              <a:rPr lang="en-US" sz="4000" dirty="0"/>
              <a:t> </a:t>
            </a:r>
            <a:r>
              <a:rPr lang="en-US" sz="8800" dirty="0"/>
              <a:t> </a:t>
            </a:r>
            <a:r>
              <a:rPr lang="en-US" sz="8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883" y="3758168"/>
            <a:ext cx="1066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open at page -6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74" y="988142"/>
            <a:ext cx="1207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the audio and read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627857"/>
              </p:ext>
            </p:extLst>
          </p:nvPr>
        </p:nvGraphicFramePr>
        <p:xfrm>
          <a:off x="4972593" y="1660049"/>
          <a:ext cx="2080035" cy="924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985320" imgH="437760" progId="Package">
                  <p:embed/>
                </p:oleObj>
              </mc:Choice>
              <mc:Fallback>
                <p:oleObj name="Packager Shell Object" showAsIcon="1" r:id="rId3" imgW="985320" imgH="43776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2593" y="1660049"/>
                        <a:ext cx="2080035" cy="924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0008" y="5762446"/>
            <a:ext cx="8885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loudly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4075" y="3646488"/>
            <a:ext cx="9282023" cy="211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43" y="2385554"/>
            <a:ext cx="4761782" cy="3566741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84" y="2153565"/>
            <a:ext cx="6648090" cy="4897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0521" y="1035169"/>
            <a:ext cx="9782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read in Pair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8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6Y_traina_school_readers1__04_06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38" y="1507522"/>
            <a:ext cx="7288038" cy="4969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7042" y="310551"/>
            <a:ext cx="940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6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3" y="1112157"/>
            <a:ext cx="8296704" cy="5501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2536" y="465826"/>
            <a:ext cx="952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 reading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09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3264"/>
            <a:ext cx="11680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Read the text again and answer the questions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7729" y="2152940"/>
            <a:ext cx="787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Where does </a:t>
            </a:r>
            <a:r>
              <a:rPr lang="en-US" sz="3600" dirty="0" err="1"/>
              <a:t>Farzana</a:t>
            </a:r>
            <a:r>
              <a:rPr lang="en-US" sz="3600" dirty="0"/>
              <a:t> live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7729" y="3585781"/>
            <a:ext cx="762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does </a:t>
            </a:r>
            <a:r>
              <a:rPr lang="en-US" sz="3600" dirty="0" err="1"/>
              <a:t>Rehana</a:t>
            </a:r>
            <a:r>
              <a:rPr lang="en-US" sz="3600" dirty="0"/>
              <a:t> </a:t>
            </a:r>
            <a:r>
              <a:rPr lang="en-US" sz="3600" dirty="0" err="1"/>
              <a:t>Pervin</a:t>
            </a:r>
            <a:r>
              <a:rPr lang="en-US" sz="3600" dirty="0"/>
              <a:t> do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7729" y="2799271"/>
            <a:ext cx="6662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Farzna</a:t>
            </a:r>
            <a:r>
              <a:rPr lang="en-US" sz="3600" dirty="0"/>
              <a:t> lives in </a:t>
            </a:r>
            <a:r>
              <a:rPr lang="en-US" sz="3600" dirty="0" err="1"/>
              <a:t>Kushtia</a:t>
            </a:r>
            <a:r>
              <a:rPr lang="en-US" sz="3600" dirty="0"/>
              <a:t>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8717" y="4344726"/>
            <a:ext cx="673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She takes care of many patients .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1368" y="1643153"/>
            <a:ext cx="3229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patient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9" y="4299670"/>
            <a:ext cx="2658513" cy="1488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93102" y="1735485"/>
            <a:ext cx="2625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65" y="3862653"/>
            <a:ext cx="2363675" cy="236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044" y="1827819"/>
            <a:ext cx="3495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Take care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60" y="3966404"/>
            <a:ext cx="3057069" cy="2259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1729" y="293298"/>
            <a:ext cx="10515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Match picture with word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4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30377 -0.4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8477 -0.422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5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2631 -0.40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11458"/>
              </p:ext>
            </p:extLst>
          </p:nvPr>
        </p:nvGraphicFramePr>
        <p:xfrm>
          <a:off x="327803" y="1017916"/>
          <a:ext cx="11864197" cy="626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026">
                  <a:extLst>
                    <a:ext uri="{9D8B030D-6E8A-4147-A177-3AD203B41FA5}">
                      <a16:colId xmlns:a16="http://schemas.microsoft.com/office/drawing/2014/main" val="1528752741"/>
                    </a:ext>
                  </a:extLst>
                </a:gridCol>
                <a:gridCol w="1339970">
                  <a:extLst>
                    <a:ext uri="{9D8B030D-6E8A-4147-A177-3AD203B41FA5}">
                      <a16:colId xmlns:a16="http://schemas.microsoft.com/office/drawing/2014/main" val="284897268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85001187"/>
                    </a:ext>
                  </a:extLst>
                </a:gridCol>
                <a:gridCol w="4602657">
                  <a:extLst>
                    <a:ext uri="{9D8B030D-6E8A-4147-A177-3AD203B41FA5}">
                      <a16:colId xmlns:a16="http://schemas.microsoft.com/office/drawing/2014/main" val="1587931941"/>
                    </a:ext>
                  </a:extLst>
                </a:gridCol>
                <a:gridCol w="274144">
                  <a:extLst>
                    <a:ext uri="{9D8B030D-6E8A-4147-A177-3AD203B41FA5}">
                      <a16:colId xmlns:a16="http://schemas.microsoft.com/office/drawing/2014/main" val="417799996"/>
                    </a:ext>
                  </a:extLst>
                </a:gridCol>
              </a:tblGrid>
              <a:tr h="80954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waorkplace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856782"/>
                  </a:ext>
                </a:extLst>
              </a:tr>
              <a:tr h="809545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/>
                        <a:t>Farzana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/>
                        <a:t>Chachua</a:t>
                      </a:r>
                      <a:r>
                        <a:rPr lang="en-US" sz="3600" dirty="0"/>
                        <a:t> 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009898"/>
                  </a:ext>
                </a:extLst>
              </a:tr>
              <a:tr h="809545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Jamil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912880"/>
                  </a:ext>
                </a:extLst>
              </a:tr>
              <a:tr h="809545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/>
                        <a:t>Rehana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Parvin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036252"/>
                  </a:ext>
                </a:extLst>
              </a:tr>
              <a:tr h="809545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Aziz </a:t>
                      </a:r>
                      <a:r>
                        <a:rPr lang="en-US" sz="3600" dirty="0" err="1"/>
                        <a:t>ahamed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862752"/>
                  </a:ext>
                </a:extLst>
              </a:tr>
              <a:tr h="809545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/>
                        <a:t>Aitaf</a:t>
                      </a:r>
                      <a:r>
                        <a:rPr lang="en-US" sz="3600" dirty="0"/>
                        <a:t> Uddin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988537"/>
                  </a:ext>
                </a:extLst>
              </a:tr>
              <a:tr h="1405507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/>
                        <a:t>Jahanara</a:t>
                      </a:r>
                      <a:r>
                        <a:rPr lang="en-US" sz="3600" dirty="0"/>
                        <a:t> Begum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11728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8792" y="0"/>
            <a:ext cx="1193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Read and complete the chart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9577" y="2639682"/>
            <a:ext cx="7850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lain" startAt="7"/>
            </a:pPr>
            <a:r>
              <a:rPr lang="en-US" sz="3600" dirty="0"/>
              <a:t>      Student             </a:t>
            </a:r>
            <a:r>
              <a:rPr lang="en-US" sz="3600" dirty="0" err="1"/>
              <a:t>Chachua</a:t>
            </a:r>
            <a:r>
              <a:rPr lang="en-US" sz="3600" dirty="0"/>
              <a:t> GPS</a:t>
            </a:r>
          </a:p>
          <a:p>
            <a:pPr marL="742950" indent="-742950">
              <a:buAutoNum type="arabicPlain" startAt="7"/>
            </a:pPr>
            <a:endParaRPr lang="en-US" sz="3600" dirty="0"/>
          </a:p>
          <a:p>
            <a:pPr marL="742950" indent="-742950">
              <a:buAutoNum type="arabicPlain" startAt="33"/>
            </a:pPr>
            <a:r>
              <a:rPr lang="en-US" sz="3600" dirty="0"/>
              <a:t>      Doctor               hospital</a:t>
            </a:r>
          </a:p>
          <a:p>
            <a:pPr marL="742950" indent="-742950">
              <a:buAutoNum type="arabicPlain" startAt="39"/>
            </a:pPr>
            <a:r>
              <a:rPr lang="en-US" sz="3600" dirty="0"/>
              <a:t>      Pilot                   </a:t>
            </a:r>
            <a:r>
              <a:rPr lang="en-US" sz="3600" dirty="0" err="1"/>
              <a:t>Biman</a:t>
            </a:r>
            <a:r>
              <a:rPr lang="en-US" sz="3600" dirty="0"/>
              <a:t> Bangladesh</a:t>
            </a:r>
          </a:p>
          <a:p>
            <a:r>
              <a:rPr lang="en-US" sz="3600" dirty="0"/>
              <a:t> </a:t>
            </a:r>
          </a:p>
          <a:p>
            <a:pPr marL="742950" indent="-742950">
              <a:buAutoNum type="arabicPlain" startAt="68"/>
            </a:pPr>
            <a:r>
              <a:rPr lang="en-US" sz="3600" dirty="0"/>
              <a:t>     does not work    No</a:t>
            </a:r>
          </a:p>
          <a:p>
            <a:r>
              <a:rPr lang="en-US" sz="3600" dirty="0"/>
              <a:t>64         Home maker      at home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50161"/>
              </p:ext>
            </p:extLst>
          </p:nvPr>
        </p:nvGraphicFramePr>
        <p:xfrm>
          <a:off x="379562" y="3157266"/>
          <a:ext cx="11110823" cy="268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706">
                  <a:extLst>
                    <a:ext uri="{9D8B030D-6E8A-4147-A177-3AD203B41FA5}">
                      <a16:colId xmlns:a16="http://schemas.microsoft.com/office/drawing/2014/main" val="1015898513"/>
                    </a:ext>
                  </a:extLst>
                </a:gridCol>
                <a:gridCol w="1604512">
                  <a:extLst>
                    <a:ext uri="{9D8B030D-6E8A-4147-A177-3AD203B41FA5}">
                      <a16:colId xmlns:a16="http://schemas.microsoft.com/office/drawing/2014/main" val="3669423886"/>
                    </a:ext>
                  </a:extLst>
                </a:gridCol>
                <a:gridCol w="2932981">
                  <a:extLst>
                    <a:ext uri="{9D8B030D-6E8A-4147-A177-3AD203B41FA5}">
                      <a16:colId xmlns:a16="http://schemas.microsoft.com/office/drawing/2014/main" val="3218868699"/>
                    </a:ext>
                  </a:extLst>
                </a:gridCol>
                <a:gridCol w="3795624">
                  <a:extLst>
                    <a:ext uri="{9D8B030D-6E8A-4147-A177-3AD203B41FA5}">
                      <a16:colId xmlns:a16="http://schemas.microsoft.com/office/drawing/2014/main" val="1435305723"/>
                    </a:ext>
                  </a:extLst>
                </a:gridCol>
              </a:tblGrid>
              <a:tr h="6599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workplace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258080"/>
                  </a:ext>
                </a:extLst>
              </a:tr>
              <a:tr h="6599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496941"/>
                  </a:ext>
                </a:extLst>
              </a:tr>
              <a:tr h="6599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58556"/>
                  </a:ext>
                </a:extLst>
              </a:tr>
              <a:tr h="6599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389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9562" y="1535502"/>
            <a:ext cx="11812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Complete the chart with information about your family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355" y="258792"/>
            <a:ext cx="1102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HOME WORK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08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424" y="1445342"/>
            <a:ext cx="9920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/>
              <a:t>Write about your family at least 5 sentences. Use the information in activity B.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7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069471-A875-4C32-B1D0-FC226E70C0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30964B-B4D8-4886-8D86-C3C5CAC0979D}"/>
              </a:ext>
            </a:extLst>
          </p:cNvPr>
          <p:cNvSpPr/>
          <p:nvPr/>
        </p:nvSpPr>
        <p:spPr>
          <a:xfrm>
            <a:off x="220133" y="169333"/>
            <a:ext cx="11768667" cy="64854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367A3-2090-437A-A9E6-6EACCD73A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07" y="1000654"/>
            <a:ext cx="3834231" cy="4856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717847-EE46-464B-ACB7-43E8B81107BC}"/>
              </a:ext>
            </a:extLst>
          </p:cNvPr>
          <p:cNvSpPr txBox="1"/>
          <p:nvPr/>
        </p:nvSpPr>
        <p:spPr>
          <a:xfrm>
            <a:off x="6151979" y="2201334"/>
            <a:ext cx="58368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 M Saiful Islam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Musrat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GPS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Kaligonj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Lalmonirhat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052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7163" y="0"/>
            <a:ext cx="8660920" cy="724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220133"/>
            <a:ext cx="11768666" cy="6870781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6F5A44-9BFE-42DD-865E-3A1A0DD10198}"/>
              </a:ext>
            </a:extLst>
          </p:cNvPr>
          <p:cNvSpPr/>
          <p:nvPr/>
        </p:nvSpPr>
        <p:spPr>
          <a:xfrm>
            <a:off x="5417708" y="6045200"/>
            <a:ext cx="3997225" cy="575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A0489-274B-4B94-B1CF-55E1BD61800C}"/>
              </a:ext>
            </a:extLst>
          </p:cNvPr>
          <p:cNvSpPr txBox="1"/>
          <p:nvPr/>
        </p:nvSpPr>
        <p:spPr>
          <a:xfrm>
            <a:off x="6603041" y="6045200"/>
            <a:ext cx="338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a lot</a:t>
            </a:r>
          </a:p>
        </p:txBody>
      </p:sp>
    </p:spTree>
    <p:extLst>
      <p:ext uri="{BB962C8B-B14F-4D97-AF65-F5344CB8AC3E}">
        <p14:creationId xmlns:p14="http://schemas.microsoft.com/office/powerpoint/2010/main" val="51741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2929" y="1868683"/>
            <a:ext cx="4984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Sub: English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4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: Unit 3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: Family </a:t>
            </a:r>
          </a:p>
        </p:txBody>
      </p:sp>
      <p:sp>
        <p:nvSpPr>
          <p:cNvPr id="6" name="Frame 5"/>
          <p:cNvSpPr/>
          <p:nvPr/>
        </p:nvSpPr>
        <p:spPr>
          <a:xfrm>
            <a:off x="-113071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80EB2-9420-4470-9CB2-65FDDAFBA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0" y="571500"/>
            <a:ext cx="49434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629661"/>
              </p:ext>
            </p:extLst>
          </p:nvPr>
        </p:nvGraphicFramePr>
        <p:xfrm>
          <a:off x="5451894" y="5616292"/>
          <a:ext cx="2122098" cy="106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871200" imgH="437760" progId="Package">
                  <p:embed/>
                </p:oleObj>
              </mc:Choice>
              <mc:Fallback>
                <p:oleObj name="Packager Shell Object" showAsIcon="1" r:id="rId2" imgW="8712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51894" y="5616292"/>
                        <a:ext cx="2122098" cy="1066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4951" y="310552"/>
            <a:ext cx="8453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a song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12" y="2264164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39" y="1208078"/>
            <a:ext cx="6818068" cy="453711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309" y="845389"/>
            <a:ext cx="11369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2D050"/>
                </a:solidFill>
              </a:rPr>
              <a:t>Learning outcomes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5992" y="1779687"/>
            <a:ext cx="106622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 understand questions about family and friends.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 Ask and answer.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1.4.1 read the words , phrases and sentences in the text.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5.1.1 read silently with understand paragraphs ,stories and other text</a:t>
            </a:r>
            <a:r>
              <a:rPr lang="en-US" sz="3600" dirty="0"/>
              <a:t>.</a:t>
            </a:r>
          </a:p>
          <a:p>
            <a:r>
              <a:rPr lang="en-US" sz="3600" dirty="0"/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3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4071" y="377360"/>
            <a:ext cx="884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  <a:r>
              <a:rPr lang="en-US" sz="3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3751" y="4837630"/>
            <a:ext cx="747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 can you see in the picture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2413" y="5429694"/>
            <a:ext cx="719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 of a family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85" y="1114505"/>
            <a:ext cx="4497506" cy="2982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8475" y="4226943"/>
            <a:ext cx="716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and discuss  in pair .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657" y="1173933"/>
            <a:ext cx="9512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New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5878" y="3261937"/>
            <a:ext cx="3229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29" y="3156110"/>
            <a:ext cx="2857500" cy="16002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98EC0-D94A-490A-B5C2-6AD0BF6F4307}"/>
              </a:ext>
            </a:extLst>
          </p:cNvPr>
          <p:cNvSpPr txBox="1"/>
          <p:nvPr/>
        </p:nvSpPr>
        <p:spPr>
          <a:xfrm>
            <a:off x="2709332" y="5418667"/>
            <a:ext cx="8009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receiving medical treatment. </a:t>
            </a:r>
          </a:p>
        </p:txBody>
      </p:sp>
    </p:spTree>
    <p:extLst>
      <p:ext uri="{BB962C8B-B14F-4D97-AF65-F5344CB8AC3E}">
        <p14:creationId xmlns:p14="http://schemas.microsoft.com/office/powerpoint/2010/main" val="22773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EED80-4B2B-40D0-A1FE-073B7EF0A84E}"/>
              </a:ext>
            </a:extLst>
          </p:cNvPr>
          <p:cNvSpPr txBox="1"/>
          <p:nvPr/>
        </p:nvSpPr>
        <p:spPr>
          <a:xfrm>
            <a:off x="810564" y="1422205"/>
            <a:ext cx="120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6B4BA-9E7A-4CDE-96ED-02E7D8452485}"/>
              </a:ext>
            </a:extLst>
          </p:cNvPr>
          <p:cNvSpPr txBox="1"/>
          <p:nvPr/>
        </p:nvSpPr>
        <p:spPr>
          <a:xfrm>
            <a:off x="817903" y="5806292"/>
            <a:ext cx="983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operate the flying control of an aircraft.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6039B-D527-4A86-B2F1-9AE097FD2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35" y="495171"/>
            <a:ext cx="4438997" cy="48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617" y="2073457"/>
            <a:ext cx="2433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Take care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18" y="741252"/>
            <a:ext cx="5688120" cy="420329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7194430"/>
          </a:xfrm>
          <a:prstGeom prst="frame">
            <a:avLst>
              <a:gd name="adj1" fmla="val 3413"/>
            </a:avLst>
          </a:prstGeom>
          <a:solidFill>
            <a:srgbClr val="00B05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0C2CC-4B2F-4DEE-917D-0578D2770810}"/>
              </a:ext>
            </a:extLst>
          </p:cNvPr>
          <p:cNvSpPr txBox="1"/>
          <p:nvPr/>
        </p:nvSpPr>
        <p:spPr>
          <a:xfrm>
            <a:off x="2411359" y="5205453"/>
            <a:ext cx="310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careful.</a:t>
            </a:r>
          </a:p>
        </p:txBody>
      </p:sp>
    </p:spTree>
    <p:extLst>
      <p:ext uri="{BB962C8B-B14F-4D97-AF65-F5344CB8AC3E}">
        <p14:creationId xmlns:p14="http://schemas.microsoft.com/office/powerpoint/2010/main" val="42579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288</Words>
  <Application>Microsoft Office PowerPoint</Application>
  <PresentationFormat>Widescreen</PresentationFormat>
  <Paragraphs>84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163</cp:revision>
  <dcterms:created xsi:type="dcterms:W3CDTF">2019-03-25T16:45:17Z</dcterms:created>
  <dcterms:modified xsi:type="dcterms:W3CDTF">2021-01-24T16:40:53Z</dcterms:modified>
</cp:coreProperties>
</file>