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5" r:id="rId2"/>
    <p:sldId id="279" r:id="rId3"/>
    <p:sldId id="280" r:id="rId4"/>
    <p:sldId id="257" r:id="rId5"/>
    <p:sldId id="256" r:id="rId6"/>
    <p:sldId id="281" r:id="rId7"/>
    <p:sldId id="258" r:id="rId8"/>
    <p:sldId id="271" r:id="rId9"/>
    <p:sldId id="272" r:id="rId10"/>
    <p:sldId id="273" r:id="rId11"/>
    <p:sldId id="277" r:id="rId12"/>
    <p:sldId id="263" r:id="rId13"/>
    <p:sldId id="278" r:id="rId14"/>
    <p:sldId id="266" r:id="rId15"/>
    <p:sldId id="26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303"/>
    <a:srgbClr val="65A340"/>
    <a:srgbClr val="225458"/>
    <a:srgbClr val="BF0D47"/>
    <a:srgbClr val="3E7A6F"/>
    <a:srgbClr val="123D4A"/>
    <a:srgbClr val="326965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3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3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8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0467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336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8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0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17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7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0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7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1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7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97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hu/keret-v%C3%A1zlat-k%C3%A9pkeret-s%C3%A1rga-arany-2086174/" TargetMode="External"/><Relationship Id="rId3" Type="http://schemas.openxmlformats.org/officeDocument/2006/relationships/hyperlink" Target="http://pngimg.com/download/400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n/frame-picture-frame-outline-green-1474874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pngimg.com/download/4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mp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dsource.in/tool/trinetra/user_image_view.php?id=653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hu/keret-v%C3%A1zlat-k%C3%A9pkeret-s%C3%A1rga-arany-2086174/" TargetMode="External"/><Relationship Id="rId3" Type="http://schemas.openxmlformats.org/officeDocument/2006/relationships/hyperlink" Target="http://pngimg.com/download/400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n/frame-picture-frame-outline-green-1474874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hu/keret-v%C3%A1zlat-k%C3%A9pkeret-s%C3%A1rga-arany-2086174/" TargetMode="External"/><Relationship Id="rId3" Type="http://schemas.openxmlformats.org/officeDocument/2006/relationships/hyperlink" Target="http://pngimg.com/download/400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n/frame-picture-frame-outline-green-1474874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0657E-515F-4633-9169-98DBAD7BD0C6}"/>
              </a:ext>
            </a:extLst>
          </p:cNvPr>
          <p:cNvSpPr/>
          <p:nvPr/>
        </p:nvSpPr>
        <p:spPr>
          <a:xfrm>
            <a:off x="1463397" y="5801562"/>
            <a:ext cx="674459" cy="1056438"/>
          </a:xfrm>
          <a:prstGeom prst="rect">
            <a:avLst/>
          </a:prstGeom>
          <a:solidFill>
            <a:srgbClr val="B01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DA8EE-38A4-4494-93DC-BD13849F232F}"/>
              </a:ext>
            </a:extLst>
          </p:cNvPr>
          <p:cNvSpPr txBox="1"/>
          <p:nvPr/>
        </p:nvSpPr>
        <p:spPr>
          <a:xfrm>
            <a:off x="1067368" y="4218179"/>
            <a:ext cx="1027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GB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7ABDD-CAAC-448E-9C7E-5864286BB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12"/>
          <a:stretch/>
        </p:blipFill>
        <p:spPr>
          <a:xfrm>
            <a:off x="8736339" y="3807110"/>
            <a:ext cx="1717306" cy="182589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430D-B43A-4B09-AAF7-D8D35ED0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00" y="1473238"/>
            <a:ext cx="2229167" cy="222029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23871-9961-40B6-BFFA-55986AFAF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941080"/>
            <a:ext cx="1749287" cy="191799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AC4F39-8DB6-491C-AD8B-F64F89990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542" y="1519681"/>
            <a:ext cx="2360642" cy="227209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29210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1CC2EA-DAED-45C2-9067-DB8CC2FA6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554" y="1617930"/>
            <a:ext cx="2250530" cy="207559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53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08528 -0.13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6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4088 0.17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89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960045"/>
            <a:ext cx="12192000" cy="897955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A67A6AC-052A-4E72-835D-24BB96BE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266" y="382821"/>
            <a:ext cx="3263795" cy="108093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prstTxWarp prst="textDeflateBottom">
              <a:avLst/>
            </a:prstTxWarp>
            <a:normAutofit fontScale="90000"/>
          </a:bodyPr>
          <a:lstStyle/>
          <a:p>
            <a:pPr algn="ctr"/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BM" sz="6600" dirty="0">
              <a:gradFill flip="none" rotWithShape="1">
                <a:gsLst>
                  <a:gs pos="0">
                    <a:srgbClr val="C00000"/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27450">
                    <a:srgbClr val="C00000"/>
                  </a:gs>
                  <a:gs pos="73450">
                    <a:srgbClr val="C0000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9C78C9-6C76-4C41-88B4-5122004D72B6}"/>
              </a:ext>
            </a:extLst>
          </p:cNvPr>
          <p:cNvGrpSpPr/>
          <p:nvPr/>
        </p:nvGrpSpPr>
        <p:grpSpPr>
          <a:xfrm>
            <a:off x="2059517" y="1735242"/>
            <a:ext cx="1581953" cy="1080939"/>
            <a:chOff x="804516" y="2178353"/>
            <a:chExt cx="2985607" cy="108093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95E42AB-90CE-4A8E-9873-0D76898A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E9032CF-E701-4A0A-B54A-D770EE73373E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ষ্ট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713032-E564-410A-BE64-E4B3BAABA30D}"/>
              </a:ext>
            </a:extLst>
          </p:cNvPr>
          <p:cNvGrpSpPr/>
          <p:nvPr/>
        </p:nvGrpSpPr>
        <p:grpSpPr>
          <a:xfrm>
            <a:off x="2059516" y="3313175"/>
            <a:ext cx="1527706" cy="1080939"/>
            <a:chOff x="804516" y="2178353"/>
            <a:chExt cx="2985607" cy="108093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58D9D31-AE2B-4E2C-A622-C463EA7FC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281A2D-27D3-4D0D-A272-E3187F4C7D4F}"/>
                </a:ext>
              </a:extLst>
            </p:cNvPr>
            <p:cNvSpPr txBox="1"/>
            <p:nvPr/>
          </p:nvSpPr>
          <p:spPr>
            <a:xfrm>
              <a:off x="1025274" y="2364879"/>
              <a:ext cx="25488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ঞ্চ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14C5A2-EFAD-41C6-93ED-FD1535494216}"/>
              </a:ext>
            </a:extLst>
          </p:cNvPr>
          <p:cNvGrpSpPr/>
          <p:nvPr/>
        </p:nvGrpSpPr>
        <p:grpSpPr>
          <a:xfrm>
            <a:off x="1989468" y="4879106"/>
            <a:ext cx="1527706" cy="1080939"/>
            <a:chOff x="804516" y="2178353"/>
            <a:chExt cx="2985607" cy="108093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85A0EA2-F944-480F-99EA-1A2FCD3C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4B21F5-CAA1-42FD-A02C-F4F28799A794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ল্প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724E65-296C-41E1-A5D6-D1D1DCC5E86F}"/>
              </a:ext>
            </a:extLst>
          </p:cNvPr>
          <p:cNvGrpSpPr/>
          <p:nvPr/>
        </p:nvGrpSpPr>
        <p:grpSpPr>
          <a:xfrm>
            <a:off x="3966860" y="1703548"/>
            <a:ext cx="2775192" cy="1080939"/>
            <a:chOff x="3900599" y="2297992"/>
            <a:chExt cx="2775192" cy="108093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5F2826C-1D26-4AB3-A4E1-027844A0DB45}"/>
                </a:ext>
              </a:extLst>
            </p:cNvPr>
            <p:cNvGrpSpPr/>
            <p:nvPr/>
          </p:nvGrpSpPr>
          <p:grpSpPr>
            <a:xfrm>
              <a:off x="3900599" y="2297992"/>
              <a:ext cx="2775192" cy="1080939"/>
              <a:chOff x="5259554" y="2178353"/>
              <a:chExt cx="4506394" cy="1080939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8FFCC4C-C18A-455C-85CC-7DA16AB37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5259554" y="2178353"/>
                <a:ext cx="4506394" cy="108093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5A6038-0E47-4AA5-A7FD-5B191776EA15}"/>
                  </a:ext>
                </a:extLst>
              </p:cNvPr>
              <p:cNvSpPr txBox="1"/>
              <p:nvPr/>
            </p:nvSpPr>
            <p:spPr>
              <a:xfrm>
                <a:off x="5857134" y="2303323"/>
                <a:ext cx="1401861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endParaRPr lang="en-BM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61D916-8F6C-4754-B660-69936DECFA5D}"/>
                </a:ext>
              </a:extLst>
            </p:cNvPr>
            <p:cNvSpPr txBox="1"/>
            <p:nvPr/>
          </p:nvSpPr>
          <p:spPr>
            <a:xfrm>
              <a:off x="5274292" y="2422964"/>
              <a:ext cx="863314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8E9CE5-B554-4D53-B569-ACBA4C87D439}"/>
              </a:ext>
            </a:extLst>
          </p:cNvPr>
          <p:cNvGrpSpPr/>
          <p:nvPr/>
        </p:nvGrpSpPr>
        <p:grpSpPr>
          <a:xfrm>
            <a:off x="3970822" y="3288534"/>
            <a:ext cx="2775192" cy="1080939"/>
            <a:chOff x="3904561" y="3882978"/>
            <a:chExt cx="2775192" cy="108093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0342F4F-BA5E-4F24-9EAB-09B1BCA94679}"/>
                </a:ext>
              </a:extLst>
            </p:cNvPr>
            <p:cNvGrpSpPr/>
            <p:nvPr/>
          </p:nvGrpSpPr>
          <p:grpSpPr>
            <a:xfrm>
              <a:off x="3904561" y="3882978"/>
              <a:ext cx="2775192" cy="1080939"/>
              <a:chOff x="3900599" y="3907619"/>
              <a:chExt cx="2775192" cy="108093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64C210F-66CE-48B3-8C5B-98B185D41536}"/>
                  </a:ext>
                </a:extLst>
              </p:cNvPr>
              <p:cNvGrpSpPr/>
              <p:nvPr/>
            </p:nvGrpSpPr>
            <p:grpSpPr>
              <a:xfrm>
                <a:off x="3900599" y="3907619"/>
                <a:ext cx="2775192" cy="1080939"/>
                <a:chOff x="5259554" y="2178353"/>
                <a:chExt cx="4506394" cy="1080939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9DDDD992-ECBE-4216-886A-9301AD560A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9554" y="2178353"/>
                  <a:ext cx="4506394" cy="1080939"/>
                </a:xfrm>
                <a:prstGeom prst="rect">
                  <a:avLst/>
                </a:prstGeom>
              </p:spPr>
            </p:pic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6513D9-6712-4DB0-8D6E-9B96E4104596}"/>
                    </a:ext>
                  </a:extLst>
                </p:cNvPr>
                <p:cNvSpPr txBox="1"/>
                <p:nvPr/>
              </p:nvSpPr>
              <p:spPr>
                <a:xfrm>
                  <a:off x="5857133" y="2303323"/>
                  <a:ext cx="349890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BM" sz="4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7EACA2-AB81-4429-9AD2-70F3E68C4B3E}"/>
                  </a:ext>
                </a:extLst>
              </p:cNvPr>
              <p:cNvSpPr txBox="1"/>
              <p:nvPr/>
            </p:nvSpPr>
            <p:spPr>
              <a:xfrm>
                <a:off x="5339029" y="4032588"/>
                <a:ext cx="863314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endParaRPr lang="en-BM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190E09-23E0-410A-B038-0F7B3FF3A05E}"/>
                </a:ext>
              </a:extLst>
            </p:cNvPr>
            <p:cNvSpPr txBox="1"/>
            <p:nvPr/>
          </p:nvSpPr>
          <p:spPr>
            <a:xfrm>
              <a:off x="4254706" y="4032588"/>
              <a:ext cx="863314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1F14642-0745-4BC1-8262-90551F06E7CF}"/>
              </a:ext>
            </a:extLst>
          </p:cNvPr>
          <p:cNvGrpSpPr/>
          <p:nvPr/>
        </p:nvGrpSpPr>
        <p:grpSpPr>
          <a:xfrm>
            <a:off x="3950670" y="4837037"/>
            <a:ext cx="2775192" cy="1080939"/>
            <a:chOff x="3884409" y="5431481"/>
            <a:chExt cx="2775192" cy="108093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0EF6E72-C5A0-4310-A817-EFEF3A54085B}"/>
                </a:ext>
              </a:extLst>
            </p:cNvPr>
            <p:cNvGrpSpPr/>
            <p:nvPr/>
          </p:nvGrpSpPr>
          <p:grpSpPr>
            <a:xfrm>
              <a:off x="3884409" y="5431481"/>
              <a:ext cx="2775192" cy="1080939"/>
              <a:chOff x="3884409" y="5431481"/>
              <a:chExt cx="2775192" cy="108093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CE309F8-92F8-4EAF-A268-6DDC1956585D}"/>
                  </a:ext>
                </a:extLst>
              </p:cNvPr>
              <p:cNvGrpSpPr/>
              <p:nvPr/>
            </p:nvGrpSpPr>
            <p:grpSpPr>
              <a:xfrm>
                <a:off x="3884409" y="5431481"/>
                <a:ext cx="2775192" cy="1080939"/>
                <a:chOff x="5259554" y="2178353"/>
                <a:chExt cx="4506394" cy="1080939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ED94DA1A-0042-4B27-A90D-2511E11046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9554" y="2178353"/>
                  <a:ext cx="4506394" cy="1080939"/>
                </a:xfrm>
                <a:prstGeom prst="rect">
                  <a:avLst/>
                </a:prstGeom>
              </p:spPr>
            </p:pic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EE69A71-AF38-4052-875C-7B1DB6719D9D}"/>
                    </a:ext>
                  </a:extLst>
                </p:cNvPr>
                <p:cNvSpPr txBox="1"/>
                <p:nvPr/>
              </p:nvSpPr>
              <p:spPr>
                <a:xfrm>
                  <a:off x="5472080" y="2303323"/>
                  <a:ext cx="413392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BM" sz="4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6816E7C-2F46-4C87-A8D9-1C9141D46AD1}"/>
                  </a:ext>
                </a:extLst>
              </p:cNvPr>
              <p:cNvSpPr txBox="1"/>
              <p:nvPr/>
            </p:nvSpPr>
            <p:spPr>
              <a:xfrm>
                <a:off x="5346576" y="5556449"/>
                <a:ext cx="863314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endParaRPr lang="en-BM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57E7583-D554-4A2E-BE8B-C20B422E3F52}"/>
                </a:ext>
              </a:extLst>
            </p:cNvPr>
            <p:cNvSpPr txBox="1"/>
            <p:nvPr/>
          </p:nvSpPr>
          <p:spPr>
            <a:xfrm>
              <a:off x="4218802" y="5556450"/>
              <a:ext cx="863314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CFFB08A-F60D-4B96-B272-4E50A03636D0}"/>
              </a:ext>
            </a:extLst>
          </p:cNvPr>
          <p:cNvGrpSpPr/>
          <p:nvPr/>
        </p:nvGrpSpPr>
        <p:grpSpPr>
          <a:xfrm>
            <a:off x="7295459" y="1702422"/>
            <a:ext cx="2775192" cy="1080939"/>
            <a:chOff x="7104499" y="2303795"/>
            <a:chExt cx="2775192" cy="1080939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750B0B2-79B3-4455-9414-DFA1103F2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104499" y="2303795"/>
              <a:ext cx="2775192" cy="108093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77946A8-2969-4E93-90F1-B4D9504D4F4C}"/>
                </a:ext>
              </a:extLst>
            </p:cNvPr>
            <p:cNvSpPr txBox="1"/>
            <p:nvPr/>
          </p:nvSpPr>
          <p:spPr>
            <a:xfrm>
              <a:off x="7289415" y="2454467"/>
              <a:ext cx="237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কষ্ট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F7CE874-F9C5-432E-95C2-124DDF8A563F}"/>
              </a:ext>
            </a:extLst>
          </p:cNvPr>
          <p:cNvGrpSpPr/>
          <p:nvPr/>
        </p:nvGrpSpPr>
        <p:grpSpPr>
          <a:xfrm>
            <a:off x="7281519" y="4815690"/>
            <a:ext cx="2775192" cy="1080939"/>
            <a:chOff x="7164619" y="5431481"/>
            <a:chExt cx="2775192" cy="108093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5311504-2144-4CDD-84CA-18B1D88EC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164619" y="5431481"/>
              <a:ext cx="2775192" cy="1080939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A8109FA-6B86-41B1-B2A7-899FBA7631E4}"/>
                </a:ext>
              </a:extLst>
            </p:cNvPr>
            <p:cNvSpPr txBox="1"/>
            <p:nvPr/>
          </p:nvSpPr>
          <p:spPr>
            <a:xfrm>
              <a:off x="7401335" y="5556447"/>
              <a:ext cx="2478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বিকল্প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85EBFB-DAD5-463D-B447-F945DBC68653}"/>
              </a:ext>
            </a:extLst>
          </p:cNvPr>
          <p:cNvGrpSpPr/>
          <p:nvPr/>
        </p:nvGrpSpPr>
        <p:grpSpPr>
          <a:xfrm>
            <a:off x="7295459" y="3313175"/>
            <a:ext cx="2775192" cy="1080939"/>
            <a:chOff x="7229198" y="3907619"/>
            <a:chExt cx="2775192" cy="1080939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EF8959A-0879-48C9-ABD9-BA1FB384C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229198" y="3907619"/>
              <a:ext cx="2775192" cy="108093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03E8DE8-AF9F-4E80-81D6-4B19A2DCDF47}"/>
                </a:ext>
              </a:extLst>
            </p:cNvPr>
            <p:cNvSpPr txBox="1"/>
            <p:nvPr/>
          </p:nvSpPr>
          <p:spPr>
            <a:xfrm>
              <a:off x="7303353" y="3992607"/>
              <a:ext cx="237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সঞ্চয়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8C86036D-D2E6-4CE2-9E23-D7C215390D74}"/>
              </a:ext>
            </a:extLst>
          </p:cNvPr>
          <p:cNvSpPr txBox="1">
            <a:spLocks/>
          </p:cNvSpPr>
          <p:nvPr/>
        </p:nvSpPr>
        <p:spPr>
          <a:xfrm>
            <a:off x="357570" y="382294"/>
            <a:ext cx="3263795" cy="1080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numCol="1" rtlCol="0" anchor="t">
            <a:prstTxWarp prst="textDeflateBottom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6600" dirty="0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6600" dirty="0">
              <a:gradFill flip="none" rotWithShape="1">
                <a:gsLst>
                  <a:gs pos="0">
                    <a:srgbClr val="C00000"/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27450">
                    <a:srgbClr val="C00000"/>
                  </a:gs>
                  <a:gs pos="73450">
                    <a:srgbClr val="C0000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C06CBD-E915-4F91-BA93-40662131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45" y="1133046"/>
            <a:ext cx="3665176" cy="2382364"/>
          </a:xfrm>
          <a:prstGeom prst="round2DiagRect">
            <a:avLst>
              <a:gd name="adj1" fmla="val 16667"/>
              <a:gd name="adj2" fmla="val 4096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1B7B8C-2BD5-4F49-A178-72AC77258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487" y="3744036"/>
            <a:ext cx="3635154" cy="238236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A9C67-3C4F-4EC3-A490-6D7AC45E7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718" y="1133046"/>
            <a:ext cx="3665176" cy="2382364"/>
          </a:xfrm>
          <a:prstGeom prst="round2DiagRect">
            <a:avLst>
              <a:gd name="adj1" fmla="val 16667"/>
              <a:gd name="adj2" fmla="val 4294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3409D-5044-48CA-842A-BC4FCED94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76" y="3785581"/>
            <a:ext cx="3635154" cy="236285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750BF4D-6F88-4A08-9655-55E8B2EF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130" y="3203567"/>
            <a:ext cx="3263795" cy="1080938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pPr algn="ctr"/>
            <a:r>
              <a:rPr lang="en-GB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অসিচালনা</a:t>
            </a:r>
            <a:endParaRPr lang="en-BM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4C0E9B-9C6D-43B5-B4AE-9B370E0F18F3}"/>
              </a:ext>
            </a:extLst>
          </p:cNvPr>
          <p:cNvSpPr txBox="1">
            <a:spLocks/>
          </p:cNvSpPr>
          <p:nvPr/>
        </p:nvSpPr>
        <p:spPr>
          <a:xfrm>
            <a:off x="988542" y="5607962"/>
            <a:ext cx="3263795" cy="1080938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Down">
              <a:avLst/>
            </a:prstTxWarp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লাঠিখেলা</a:t>
            </a:r>
            <a:endParaRPr lang="en-BM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B722F3-73A2-4320-9AC7-D7154F723AEB}"/>
              </a:ext>
            </a:extLst>
          </p:cNvPr>
          <p:cNvSpPr txBox="1">
            <a:spLocks/>
          </p:cNvSpPr>
          <p:nvPr/>
        </p:nvSpPr>
        <p:spPr>
          <a:xfrm>
            <a:off x="8324815" y="5585931"/>
            <a:ext cx="3263795" cy="1080938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Down">
              <a:avLst/>
            </a:prstTxWarp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মুষ্টিযুদ্ধ</a:t>
            </a:r>
            <a:endParaRPr lang="en-BM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C426A3-E798-4283-8B03-2CF08F8C8E3D}"/>
              </a:ext>
            </a:extLst>
          </p:cNvPr>
          <p:cNvSpPr txBox="1">
            <a:spLocks/>
          </p:cNvSpPr>
          <p:nvPr/>
        </p:nvSpPr>
        <p:spPr>
          <a:xfrm>
            <a:off x="2292627" y="52108"/>
            <a:ext cx="6520070" cy="8107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numCol="1" rtlCol="0" anchor="b">
            <a:prstTxWarp prst="textPlain">
              <a:avLst>
                <a:gd name="adj" fmla="val 50203"/>
              </a:avLst>
            </a:prstTxWarp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6600" dirty="0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6600" dirty="0">
              <a:gradFill flip="none" rotWithShape="1">
                <a:gsLst>
                  <a:gs pos="0">
                    <a:srgbClr val="C00000"/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27450">
                    <a:srgbClr val="C00000"/>
                  </a:gs>
                  <a:gs pos="73450">
                    <a:srgbClr val="C0000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81296-BA25-4858-BA22-2F8BC305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45160"/>
            <a:ext cx="12192000" cy="1412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794009" y="1636090"/>
            <a:ext cx="10603982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GB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অসিচালনা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46E098E-5AEB-461B-86C2-E7F1CF4271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AA2997-74B8-499F-9203-D080FA1F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657" y="504812"/>
            <a:ext cx="3263795" cy="108093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prstTxWarp prst="textDeflateBottom">
              <a:avLst/>
            </a:prstTxWarp>
            <a:normAutofit fontScale="90000"/>
          </a:bodyPr>
          <a:lstStyle/>
          <a:p>
            <a:pPr algn="ctr"/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sz="6600" dirty="0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6600" dirty="0">
              <a:gradFill flip="none" rotWithShape="1">
                <a:gsLst>
                  <a:gs pos="0">
                    <a:srgbClr val="C00000"/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27450">
                    <a:srgbClr val="C00000"/>
                  </a:gs>
                  <a:gs pos="73450">
                    <a:srgbClr val="C0000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B8D50-60EE-4730-9B24-F4AAC5088120}"/>
              </a:ext>
            </a:extLst>
          </p:cNvPr>
          <p:cNvSpPr txBox="1"/>
          <p:nvPr/>
        </p:nvSpPr>
        <p:spPr>
          <a:xfrm>
            <a:off x="794009" y="3429000"/>
            <a:ext cx="10603982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GB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মুষ্টিযুদ্ধ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28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81296-BA25-4858-BA22-2F8BC305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45160"/>
            <a:ext cx="12192000" cy="1412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6840642" y="1750942"/>
            <a:ext cx="5144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১১৬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46E098E-5AEB-461B-86C2-E7F1CF4271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D0DD5-3B8B-4191-8381-867B0BC88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585" y="715904"/>
            <a:ext cx="3566085" cy="4193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64" y="576946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764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07F3B-CC2A-4773-9EC1-FDE0255A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29744"/>
            <a:ext cx="12192000" cy="1428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3493680" y="714324"/>
            <a:ext cx="4929809" cy="83099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GB" sz="48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GB" sz="48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48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2830-BCF1-4D7B-BEB3-C35C72D27009}"/>
              </a:ext>
            </a:extLst>
          </p:cNvPr>
          <p:cNvSpPr txBox="1"/>
          <p:nvPr/>
        </p:nvSpPr>
        <p:spPr>
          <a:xfrm>
            <a:off x="564950" y="2007854"/>
            <a:ext cx="11534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একতাবদ্ধ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ডনকুস্তি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শিখেলন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F34951D-CB3B-44C5-96A7-F1392A589A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9877AA-0293-46E1-B386-3F2825B242EB}"/>
              </a:ext>
            </a:extLst>
          </p:cNvPr>
          <p:cNvSpPr txBox="1"/>
          <p:nvPr/>
        </p:nvSpPr>
        <p:spPr>
          <a:xfrm>
            <a:off x="3339547" y="1048262"/>
            <a:ext cx="4929809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GB" sz="4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44FEC2-7FEF-42FB-A9F5-E861255776D7}"/>
              </a:ext>
            </a:extLst>
          </p:cNvPr>
          <p:cNvSpPr txBox="1"/>
          <p:nvPr/>
        </p:nvSpPr>
        <p:spPr>
          <a:xfrm>
            <a:off x="1033671" y="2939564"/>
            <a:ext cx="1064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3A295-5A81-4DD8-B75A-46729CB4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06887"/>
            <a:ext cx="12192000" cy="145111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DA4816D-8935-4DAB-9DBD-56C2EB3CB0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8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0657E-515F-4633-9169-98DBAD7BD0C6}"/>
              </a:ext>
            </a:extLst>
          </p:cNvPr>
          <p:cNvSpPr/>
          <p:nvPr/>
        </p:nvSpPr>
        <p:spPr>
          <a:xfrm>
            <a:off x="616578" y="5633003"/>
            <a:ext cx="695387" cy="1224997"/>
          </a:xfrm>
          <a:prstGeom prst="rect">
            <a:avLst/>
          </a:prstGeom>
          <a:solidFill>
            <a:srgbClr val="B01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DA8EE-38A4-4494-93DC-BD13849F232F}"/>
              </a:ext>
            </a:extLst>
          </p:cNvPr>
          <p:cNvSpPr txBox="1"/>
          <p:nvPr/>
        </p:nvSpPr>
        <p:spPr>
          <a:xfrm>
            <a:off x="970092" y="2921168"/>
            <a:ext cx="10273774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GB" sz="6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60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60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6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0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60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D853D9-E0F2-4055-AC74-CA7FB042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" b="96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680" y="374766"/>
            <a:ext cx="7264464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F49F4E-63BC-4F97-8755-3CB2BB074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" b="96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6979" y="-374766"/>
            <a:ext cx="7264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8193C3-1484-4D0E-9B68-CA62492EC8FB}"/>
              </a:ext>
            </a:extLst>
          </p:cNvPr>
          <p:cNvSpPr txBox="1"/>
          <p:nvPr/>
        </p:nvSpPr>
        <p:spPr>
          <a:xfrm>
            <a:off x="3321899" y="2605057"/>
            <a:ext cx="7413067" cy="286232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8A79E3-33BA-41DD-A07F-69A6837BF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9" y="2508859"/>
            <a:ext cx="2547311" cy="2955236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392472-32C0-4B00-A1FD-FB3BF1071C6F}"/>
              </a:ext>
            </a:extLst>
          </p:cNvPr>
          <p:cNvSpPr txBox="1"/>
          <p:nvPr/>
        </p:nvSpPr>
        <p:spPr>
          <a:xfrm>
            <a:off x="3498574" y="750541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BD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98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C1A42-0734-4D95-88CF-671F5619CEDA}"/>
              </a:ext>
            </a:extLst>
          </p:cNvPr>
          <p:cNvSpPr txBox="1"/>
          <p:nvPr/>
        </p:nvSpPr>
        <p:spPr>
          <a:xfrm>
            <a:off x="3710609" y="2491680"/>
            <a:ext cx="7413067" cy="230832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45714-F2D7-4C5B-B030-8DD7733D0874}"/>
              </a:ext>
            </a:extLst>
          </p:cNvPr>
          <p:cNvSpPr txBox="1"/>
          <p:nvPr/>
        </p:nvSpPr>
        <p:spPr>
          <a:xfrm>
            <a:off x="3180522" y="740588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4723C-A9AA-4ABA-80C4-B319818395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11" t="3469" r="32139" b="63842"/>
          <a:stretch/>
        </p:blipFill>
        <p:spPr>
          <a:xfrm>
            <a:off x="1266538" y="2491680"/>
            <a:ext cx="2444071" cy="2985653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1021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5C866D-9C58-413D-B574-6038534BCE72}"/>
              </a:ext>
            </a:extLst>
          </p:cNvPr>
          <p:cNvSpPr/>
          <p:nvPr/>
        </p:nvSpPr>
        <p:spPr>
          <a:xfrm>
            <a:off x="1311964" y="5665304"/>
            <a:ext cx="649357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F30A57-80D2-41BB-A169-0E75C338A44B}"/>
              </a:ext>
            </a:extLst>
          </p:cNvPr>
          <p:cNvSpPr/>
          <p:nvPr/>
        </p:nvSpPr>
        <p:spPr>
          <a:xfrm>
            <a:off x="1338467" y="921734"/>
            <a:ext cx="1484243" cy="1425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E4D6F5-19B0-480F-8C2E-7E65061F1B66}"/>
              </a:ext>
            </a:extLst>
          </p:cNvPr>
          <p:cNvSpPr/>
          <p:nvPr/>
        </p:nvSpPr>
        <p:spPr>
          <a:xfrm>
            <a:off x="9700591" y="4836327"/>
            <a:ext cx="1484243" cy="1425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4E8540-E6AF-4AD6-8346-B773A492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82" y="1094728"/>
            <a:ext cx="3357907" cy="2504661"/>
          </a:xfrm>
          <a:prstGeom prst="snip2DiagRect">
            <a:avLst>
              <a:gd name="adj1" fmla="val 19081"/>
              <a:gd name="adj2" fmla="val 1786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8AEF64-D074-4CEA-B73D-394B99395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589" y="1094729"/>
            <a:ext cx="3357907" cy="2504660"/>
          </a:xfrm>
          <a:prstGeom prst="snip2DiagRect">
            <a:avLst>
              <a:gd name="adj1" fmla="val 23329"/>
              <a:gd name="adj2" fmla="val 227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EBF5DD-F422-4617-AA75-E1D6D442A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703" y="3662337"/>
            <a:ext cx="3357907" cy="2514639"/>
          </a:xfrm>
          <a:prstGeom prst="snip2DiagRect">
            <a:avLst>
              <a:gd name="adj1" fmla="val 1856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351F56-5ED6-4AB3-885F-3BAB90A6C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31" y="3681441"/>
            <a:ext cx="3407333" cy="2580211"/>
          </a:xfrm>
          <a:prstGeom prst="snip2DiagRect">
            <a:avLst>
              <a:gd name="adj1" fmla="val 1849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A52DF5-C6D7-4E0B-87FB-AE80EE22B7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50"/>
          <a:stretch/>
        </p:blipFill>
        <p:spPr>
          <a:xfrm>
            <a:off x="2749915" y="647467"/>
            <a:ext cx="7045347" cy="6029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9593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0859 -0.1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" y="-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9 -0.16435 L 0.08151 0.08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26743-5459-4DD1-BB90-C7941F349D29}"/>
              </a:ext>
            </a:extLst>
          </p:cNvPr>
          <p:cNvSpPr txBox="1"/>
          <p:nvPr/>
        </p:nvSpPr>
        <p:spPr>
          <a:xfrm>
            <a:off x="834885" y="1357568"/>
            <a:ext cx="7885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679FA-BA68-46FC-8A5D-1FFC783AD3EA}"/>
              </a:ext>
            </a:extLst>
          </p:cNvPr>
          <p:cNvSpPr txBox="1"/>
          <p:nvPr/>
        </p:nvSpPr>
        <p:spPr>
          <a:xfrm>
            <a:off x="2872411" y="2534300"/>
            <a:ext cx="419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54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GB" sz="5400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A1894-4EF0-4FB1-AE1D-7009B1F5DA5C}"/>
              </a:ext>
            </a:extLst>
          </p:cNvPr>
          <p:cNvSpPr txBox="1"/>
          <p:nvPr/>
        </p:nvSpPr>
        <p:spPr>
          <a:xfrm>
            <a:off x="364141" y="3457630"/>
            <a:ext cx="882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47D8E-D908-4799-85A7-BF801ECF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157582"/>
            <a:ext cx="12192000" cy="1700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46FDD-4868-4E96-A413-C0374C08D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05459" y="2237201"/>
            <a:ext cx="1265436" cy="1265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A94E7D-3C04-4419-B757-C421682A0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56929" y="2237201"/>
            <a:ext cx="1265436" cy="126577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95AC6CF5-C4E6-45C4-95C8-1E041935FB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15D87-320B-4F3F-99C4-358E615258D2}"/>
              </a:ext>
            </a:extLst>
          </p:cNvPr>
          <p:cNvSpPr txBox="1"/>
          <p:nvPr/>
        </p:nvSpPr>
        <p:spPr>
          <a:xfrm>
            <a:off x="5059476" y="369117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E8E9B-72CA-45A0-B052-7751F06845E5}"/>
              </a:ext>
            </a:extLst>
          </p:cNvPr>
          <p:cNvSpPr txBox="1"/>
          <p:nvPr/>
        </p:nvSpPr>
        <p:spPr>
          <a:xfrm>
            <a:off x="1318591" y="1108305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3495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659392"/>
            <a:ext cx="12192000" cy="1198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7372416" y="1317403"/>
            <a:ext cx="4050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১১৬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0AF29-5FDB-4A43-86D9-41A3F1E2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845" y="640667"/>
            <a:ext cx="3566085" cy="4193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02" y="528500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9690188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CF6D47-EEE7-4330-A12A-E97FDC4BE7A3}"/>
              </a:ext>
            </a:extLst>
          </p:cNvPr>
          <p:cNvGrpSpPr/>
          <p:nvPr/>
        </p:nvGrpSpPr>
        <p:grpSpPr>
          <a:xfrm>
            <a:off x="425265" y="1840535"/>
            <a:ext cx="2985607" cy="1080939"/>
            <a:chOff x="804516" y="2178353"/>
            <a:chExt cx="2985607" cy="10809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5D7F51-3549-409F-A558-49929AB5E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38053C-0017-4169-BA10-2F38C97A37A6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ডনকুস্তি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9F321-7C19-42EE-8296-C586761B5081}"/>
              </a:ext>
            </a:extLst>
          </p:cNvPr>
          <p:cNvGrpSpPr/>
          <p:nvPr/>
        </p:nvGrpSpPr>
        <p:grpSpPr>
          <a:xfrm>
            <a:off x="3771728" y="4903439"/>
            <a:ext cx="3352799" cy="963823"/>
            <a:chOff x="5259554" y="2178353"/>
            <a:chExt cx="4506394" cy="1080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9E9F92-E829-48C2-B3FA-92AE5CC8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CC71F8-4590-45B8-B9B3-38E660F4C3FB}"/>
                </a:ext>
              </a:extLst>
            </p:cNvPr>
            <p:cNvSpPr txBox="1"/>
            <p:nvPr/>
          </p:nvSpPr>
          <p:spPr>
            <a:xfrm>
              <a:off x="5472081" y="2303323"/>
              <a:ext cx="4133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ভ্রমণ</a:t>
              </a:r>
              <a:endParaRPr lang="en-BM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EBF9B-16CE-4672-ABD8-EB29A4FB3CE8}"/>
              </a:ext>
            </a:extLst>
          </p:cNvPr>
          <p:cNvGrpSpPr/>
          <p:nvPr/>
        </p:nvGrpSpPr>
        <p:grpSpPr>
          <a:xfrm>
            <a:off x="425265" y="3343933"/>
            <a:ext cx="2985607" cy="1080939"/>
            <a:chOff x="804516" y="2178353"/>
            <a:chExt cx="2985607" cy="10809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49AE07-1170-44A5-808E-DB718D9B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9BDFF6-2188-4508-9631-7681651D17E5}"/>
                </a:ext>
              </a:extLst>
            </p:cNvPr>
            <p:cNvSpPr txBox="1"/>
            <p:nvPr/>
          </p:nvSpPr>
          <p:spPr>
            <a:xfrm>
              <a:off x="1025274" y="2364879"/>
              <a:ext cx="25488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অসিচালনা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AC5B61-98FC-4AC6-9586-6562227BB948}"/>
              </a:ext>
            </a:extLst>
          </p:cNvPr>
          <p:cNvGrpSpPr/>
          <p:nvPr/>
        </p:nvGrpSpPr>
        <p:grpSpPr>
          <a:xfrm>
            <a:off x="3771728" y="3356836"/>
            <a:ext cx="7257337" cy="868665"/>
            <a:chOff x="5259554" y="2178354"/>
            <a:chExt cx="4506394" cy="10809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B46624-7151-4728-8D9E-B1F29DEBF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59554" y="2178354"/>
              <a:ext cx="4506394" cy="10809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B92E9F-E106-4082-9559-9FEC6995E1DF}"/>
                </a:ext>
              </a:extLst>
            </p:cNvPr>
            <p:cNvSpPr txBox="1"/>
            <p:nvPr/>
          </p:nvSpPr>
          <p:spPr>
            <a:xfrm>
              <a:off x="5857133" y="2303323"/>
              <a:ext cx="349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তলোয়ার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যুদ্ধ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</a:t>
              </a:r>
              <a:endParaRPr lang="en-BM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9FFB41-2144-4F78-B13A-03C4E364A62B}"/>
              </a:ext>
            </a:extLst>
          </p:cNvPr>
          <p:cNvGrpSpPr/>
          <p:nvPr/>
        </p:nvGrpSpPr>
        <p:grpSpPr>
          <a:xfrm>
            <a:off x="416475" y="4931373"/>
            <a:ext cx="2985607" cy="1080939"/>
            <a:chOff x="804516" y="2178353"/>
            <a:chExt cx="2985607" cy="10809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8E2CE13-C3E6-4DEE-8387-4406D1F7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00B687-F11A-488E-804F-588680DC9AE9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সফর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02D835-53D2-4C3B-A655-E0AF2A2E7261}"/>
              </a:ext>
            </a:extLst>
          </p:cNvPr>
          <p:cNvGrpSpPr/>
          <p:nvPr/>
        </p:nvGrpSpPr>
        <p:grpSpPr>
          <a:xfrm>
            <a:off x="3722621" y="1977534"/>
            <a:ext cx="8176591" cy="897955"/>
            <a:chOff x="5259554" y="2178353"/>
            <a:chExt cx="4506394" cy="10809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5377D38-F5A7-4270-9E63-0D6E326D3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9E2AE5-2845-465B-80B0-44B83B130DBD}"/>
                </a:ext>
              </a:extLst>
            </p:cNvPr>
            <p:cNvSpPr txBox="1"/>
            <p:nvPr/>
          </p:nvSpPr>
          <p:spPr>
            <a:xfrm>
              <a:off x="5449451" y="2303323"/>
              <a:ext cx="4090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বুকডন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শরীরচর্চা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শারীরিক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শক্তির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</a:t>
              </a:r>
              <a:endParaRPr lang="en-BM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5D234EC-5B84-4C23-A564-4DF304B0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808" y="888497"/>
            <a:ext cx="3263795" cy="1080938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GB" sz="6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960045"/>
            <a:ext cx="12192000" cy="897955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D904BB-6EF9-459D-B355-E2EDE80A91FA}"/>
              </a:ext>
            </a:extLst>
          </p:cNvPr>
          <p:cNvGrpSpPr/>
          <p:nvPr/>
        </p:nvGrpSpPr>
        <p:grpSpPr>
          <a:xfrm>
            <a:off x="495604" y="1788268"/>
            <a:ext cx="2985607" cy="1080939"/>
            <a:chOff x="804516" y="2178353"/>
            <a:chExt cx="2985607" cy="10809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CE9BDB5-1C98-46E7-A594-9EB7263C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240D08-C7DD-499B-9027-B07589CD5153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দুরবস্থা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009FB3-ED51-4666-98D0-FBC2101B120F}"/>
              </a:ext>
            </a:extLst>
          </p:cNvPr>
          <p:cNvGrpSpPr/>
          <p:nvPr/>
        </p:nvGrpSpPr>
        <p:grpSpPr>
          <a:xfrm>
            <a:off x="3842067" y="4851172"/>
            <a:ext cx="3352799" cy="963823"/>
            <a:chOff x="5259554" y="2178353"/>
            <a:chExt cx="4506394" cy="108093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C0F9018-D2D4-444A-8EBF-DA0A1B96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6FC1AC-3528-4082-A23B-EABD40C28B8B}"/>
                </a:ext>
              </a:extLst>
            </p:cNvPr>
            <p:cNvSpPr txBox="1"/>
            <p:nvPr/>
          </p:nvSpPr>
          <p:spPr>
            <a:xfrm>
              <a:off x="5472081" y="2303323"/>
              <a:ext cx="4133920" cy="72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ডাকা</a:t>
              </a:r>
              <a:endParaRPr lang="en-BM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5FF148-4449-459B-9153-4362A7A059FB}"/>
              </a:ext>
            </a:extLst>
          </p:cNvPr>
          <p:cNvGrpSpPr/>
          <p:nvPr/>
        </p:nvGrpSpPr>
        <p:grpSpPr>
          <a:xfrm>
            <a:off x="495604" y="3291666"/>
            <a:ext cx="2985607" cy="1080939"/>
            <a:chOff x="804516" y="2178353"/>
            <a:chExt cx="2985607" cy="10809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182B1EE-EB3A-4B51-A448-73D2DBE3B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0D36B4-B5C3-4ECC-BCA8-EA1201B8BE80}"/>
                </a:ext>
              </a:extLst>
            </p:cNvPr>
            <p:cNvSpPr txBox="1"/>
            <p:nvPr/>
          </p:nvSpPr>
          <p:spPr>
            <a:xfrm>
              <a:off x="1025274" y="2364879"/>
              <a:ext cx="25488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অত্যাচারী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416851-DC3A-4268-9B8B-B2E87E4AA21C}"/>
              </a:ext>
            </a:extLst>
          </p:cNvPr>
          <p:cNvGrpSpPr/>
          <p:nvPr/>
        </p:nvGrpSpPr>
        <p:grpSpPr>
          <a:xfrm>
            <a:off x="3842068" y="3304569"/>
            <a:ext cx="5815274" cy="868665"/>
            <a:chOff x="5259554" y="2178353"/>
            <a:chExt cx="4506394" cy="108093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B3D3B9-E848-4BEB-B32A-16D7E4FC4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314B6F-C081-4C5E-BBFA-79EA5ABE9C8C}"/>
                </a:ext>
              </a:extLst>
            </p:cNvPr>
            <p:cNvSpPr txBox="1"/>
            <p:nvPr/>
          </p:nvSpPr>
          <p:spPr>
            <a:xfrm>
              <a:off x="5857133" y="2303322"/>
              <a:ext cx="3498901" cy="80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অত্যাচার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BM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756F23-7BA1-4380-A19C-EA2FB4FE4F2C}"/>
              </a:ext>
            </a:extLst>
          </p:cNvPr>
          <p:cNvGrpSpPr/>
          <p:nvPr/>
        </p:nvGrpSpPr>
        <p:grpSpPr>
          <a:xfrm>
            <a:off x="486814" y="4879106"/>
            <a:ext cx="2985607" cy="1080939"/>
            <a:chOff x="804516" y="2178353"/>
            <a:chExt cx="2985607" cy="108093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F3E0FAC-7C52-4229-98F3-487426945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307B34-256B-499C-B283-70E8A21B665A}"/>
                </a:ext>
              </a:extLst>
            </p:cNvPr>
            <p:cNvSpPr txBox="1"/>
            <p:nvPr/>
          </p:nvSpPr>
          <p:spPr>
            <a:xfrm>
              <a:off x="1392383" y="2364879"/>
              <a:ext cx="166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আহ্বান</a:t>
              </a:r>
              <a:endParaRPr lang="en-BM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C007E5-9E05-4BE7-BC96-E796FA1137C4}"/>
              </a:ext>
            </a:extLst>
          </p:cNvPr>
          <p:cNvGrpSpPr/>
          <p:nvPr/>
        </p:nvGrpSpPr>
        <p:grpSpPr>
          <a:xfrm>
            <a:off x="3792961" y="1925267"/>
            <a:ext cx="5815274" cy="897955"/>
            <a:chOff x="5259554" y="2178353"/>
            <a:chExt cx="4506394" cy="108093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4D9DA44-DA37-4604-8BA8-58C1E554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0256D3-1035-49AD-A2F2-9AB6C5503F34}"/>
                </a:ext>
              </a:extLst>
            </p:cNvPr>
            <p:cNvSpPr txBox="1"/>
            <p:nvPr/>
          </p:nvSpPr>
          <p:spPr>
            <a:xfrm>
              <a:off x="5449451" y="2303323"/>
              <a:ext cx="4090082" cy="7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খারাপ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</a:t>
              </a:r>
              <a:endParaRPr lang="en-BM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31EF4935-EABC-4BFD-95D8-B5EE4BE1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568" y="948144"/>
            <a:ext cx="3263795" cy="1080938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GB" sz="6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509</TotalTime>
  <Words>356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শব্দার্থ</vt:lpstr>
      <vt:lpstr>যুক্তবর্ণ</vt:lpstr>
      <vt:lpstr>অসিচালনা</vt:lpstr>
      <vt:lpstr>দলগত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90</cp:revision>
  <dcterms:created xsi:type="dcterms:W3CDTF">2020-09-06T11:11:57Z</dcterms:created>
  <dcterms:modified xsi:type="dcterms:W3CDTF">2021-01-23T18:17:00Z</dcterms:modified>
</cp:coreProperties>
</file>