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61" r:id="rId5"/>
    <p:sldId id="262" r:id="rId6"/>
    <p:sldId id="264" r:id="rId7"/>
    <p:sldId id="258" r:id="rId8"/>
    <p:sldId id="288" r:id="rId9"/>
    <p:sldId id="294" r:id="rId10"/>
    <p:sldId id="276" r:id="rId11"/>
    <p:sldId id="295" r:id="rId12"/>
    <p:sldId id="289" r:id="rId13"/>
    <p:sldId id="303" r:id="rId14"/>
    <p:sldId id="300" r:id="rId15"/>
    <p:sldId id="308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23C-5EEC-475E-99DF-99CFF802523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71078-1875-4277-9A21-ECBD26EB6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71078-1875-4277-9A21-ECBD26EB6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47F6-C6BD-453A-9AFB-139CDEAB42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42D2-2120-4CB5-B73D-B1C92803D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3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12" Type="http://schemas.openxmlformats.org/officeDocument/2006/relationships/image" Target="../media/image3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9.jpeg"/><Relationship Id="rId5" Type="http://schemas.openxmlformats.org/officeDocument/2006/relationships/image" Target="../media/image5.png"/><Relationship Id="rId10" Type="http://schemas.openxmlformats.org/officeDocument/2006/relationships/image" Target="../media/image20.jpg"/><Relationship Id="rId4" Type="http://schemas.openxmlformats.org/officeDocument/2006/relationships/image" Target="../media/image8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openxmlformats.org/officeDocument/2006/relationships/image" Target="../media/image1.jpe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eg"/><Relationship Id="rId2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4218" y="248514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কাজ-১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846" y="1041977"/>
            <a:ext cx="1068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১৭-২০)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7638" y="2376341"/>
            <a:ext cx="478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3964" y="3294877"/>
            <a:ext cx="10257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বর্বরতা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হত্যা,গণকবর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তৈরি,ঘর-বাড়ি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দেশবিরোধীদের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3200" b="1" dirty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দোকানদার,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সপক্ষে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ভূমিকা,বুধাকে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মিঠু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ভাই,মুক্তিযুদ্ধের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সপক্ষে</a:t>
            </a:r>
            <a:r>
              <a:rPr lang="en-US" sz="3200" b="1" dirty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9700" y="2286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পোড়াঘরের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87" y="1107748"/>
            <a:ext cx="11306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করেছে,বাজার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দিয়েছে,গণকবর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প্রতিশোধের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ছেঁড়া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মেঝেতে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375" y="3200381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ডাকবি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49" y="3982874"/>
            <a:ext cx="11163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দিয়েছে,গণকবর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587" y="294725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5111" y="318642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9985" y="601147"/>
            <a:ext cx="7322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112" y="1215628"/>
            <a:ext cx="112648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মিঠু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১৯৬৯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বাবা-মা-ভাই-বোন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5382" y="3429000"/>
            <a:ext cx="7321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ক্যাম্পে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গরু-ছাগল,হাঁস-মুরগি,মাছ,ডিম,দুধ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12" y="4200971"/>
            <a:ext cx="108647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করছে,ঘরে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প্রতিশোধের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টাকাওয়ালা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ক্যাম্পে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808" y="292388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5208" y="292388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8312" y="200025"/>
            <a:ext cx="911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মিশেছে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312" y="784800"/>
            <a:ext cx="11177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যায়-বেঁধে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রাখে,হত্যা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না,মানুষ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রাজাকার,শান্তি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5202" y="2863807"/>
            <a:ext cx="911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0" y="3621345"/>
            <a:ext cx="11179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চা-বিস্কুট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মুক্তিযুদ্ধবিরোধী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ঘোরাফেরা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যুদ্ধ,যুদ্ধ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200025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1336" y="157548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4024" y="312621"/>
            <a:ext cx="911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48" y="882141"/>
            <a:ext cx="11134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অন্যরাও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পেটেভাতে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চরানোতে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বেয়াদ্দব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023" y="3151740"/>
            <a:ext cx="911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নই,একজন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6" y="3996076"/>
            <a:ext cx="11401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ঘোরাঘুরি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আলি,মিঠু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67" y="263037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3243" y="222470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23759" y="130824"/>
            <a:ext cx="7860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ওইটুকু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173" y="1030364"/>
            <a:ext cx="11391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কেরোসিন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569712" y="2922179"/>
            <a:ext cx="5072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জয়বাংলা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805" y="3566650"/>
            <a:ext cx="109686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মিঠুর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3843" y="259753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5676" y="223156"/>
            <a:ext cx="12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0" y="185738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কাজ-২(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096" y="1083827"/>
            <a:ext cx="1068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১৭-২০)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6467" y="2382977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4955" y="3296966"/>
            <a:ext cx="709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মুক্তিযোদ্ধা,সাহসী,দেশপ্রেমিক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4955" y="3908228"/>
            <a:ext cx="80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চেয়ারম্যান,দেশের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4955" y="4430200"/>
            <a:ext cx="709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4955" y="4909273"/>
            <a:ext cx="709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মিঠু-মুক্তিযোদ্ধা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4955" y="5564568"/>
            <a:ext cx="709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88457" y="253723"/>
            <a:ext cx="650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744" y="1030666"/>
            <a:ext cx="10022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কুদ্দুস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শাহাবুদ্দিন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বানিয়েছিল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কেরোসিন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মিঠু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গ.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0" y="1571625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86913" y="25860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0176" y="350043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1" y="4514850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2288" y="5500688"/>
            <a:ext cx="42862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99" y="2214563"/>
            <a:ext cx="1104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7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2249380" cy="6858000"/>
            <a:chOff x="0" y="0"/>
            <a:chExt cx="1224938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59" y="173331"/>
              <a:ext cx="1999877" cy="29998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928" y="162478"/>
              <a:ext cx="2015475" cy="30106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9595" y="3291551"/>
              <a:ext cx="1972405" cy="33828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982" y="3293165"/>
              <a:ext cx="2081578" cy="33812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9" t="5279" r="10641" b="5344"/>
            <a:stretch/>
          </p:blipFill>
          <p:spPr>
            <a:xfrm>
              <a:off x="4137375" y="128936"/>
              <a:ext cx="2120184" cy="30251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699" y="3293165"/>
              <a:ext cx="1985325" cy="33980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8024" y="160768"/>
              <a:ext cx="1991356" cy="29933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47" y="3309986"/>
              <a:ext cx="2036915" cy="33812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042" y="3314737"/>
              <a:ext cx="1954919" cy="33765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666" y="100012"/>
              <a:ext cx="1880295" cy="30432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29" y="100012"/>
              <a:ext cx="2092226" cy="304323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59" y="3281249"/>
              <a:ext cx="2042369" cy="339319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403020" y="1353351"/>
            <a:ext cx="759061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53725"/>
            <a:ext cx="12192000" cy="6911725"/>
            <a:chOff x="721081" y="-46415"/>
            <a:chExt cx="11476415" cy="691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81" y="2198120"/>
              <a:ext cx="1617540" cy="22688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62" y="4467003"/>
              <a:ext cx="1609736" cy="23762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22" y="1"/>
              <a:ext cx="1614488" cy="21981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311" y="-12988"/>
              <a:ext cx="1504120" cy="22468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372" y="2244536"/>
              <a:ext cx="1504120" cy="22065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" r="1284" b="2553"/>
            <a:stretch/>
          </p:blipFill>
          <p:spPr>
            <a:xfrm>
              <a:off x="7172324" y="4441825"/>
              <a:ext cx="1726164" cy="24161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5" r="11285"/>
            <a:stretch/>
          </p:blipFill>
          <p:spPr>
            <a:xfrm>
              <a:off x="7172324" y="2198120"/>
              <a:ext cx="1714501" cy="22922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483" y="-7309"/>
              <a:ext cx="1737828" cy="22518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129" y="2178616"/>
              <a:ext cx="1695556" cy="23118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2687" y="4441825"/>
              <a:ext cx="1607392" cy="24161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2687" y="2244536"/>
              <a:ext cx="1647931" cy="224588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" r="9463"/>
            <a:stretch/>
          </p:blipFill>
          <p:spPr>
            <a:xfrm>
              <a:off x="8879311" y="1"/>
              <a:ext cx="1617369" cy="22445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128" y="4490417"/>
              <a:ext cx="1720872" cy="23748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130" y="0"/>
              <a:ext cx="1726366" cy="224453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372" y="4472732"/>
              <a:ext cx="1608441" cy="23852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7" t="5672" r="10593" b="5288"/>
            <a:stretch/>
          </p:blipFill>
          <p:spPr>
            <a:xfrm>
              <a:off x="5524114" y="-46415"/>
              <a:ext cx="1668568" cy="224453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060" y="2198120"/>
              <a:ext cx="1644622" cy="229229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010" y="4467003"/>
              <a:ext cx="1659610" cy="239830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376" y="-26862"/>
              <a:ext cx="1665288" cy="224453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44" y="2217934"/>
              <a:ext cx="1681912" cy="223316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407" y="4456574"/>
              <a:ext cx="1668042" cy="2386675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877873" y="1643063"/>
            <a:ext cx="10813689" cy="37702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3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3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806" y="3057526"/>
            <a:ext cx="5900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মিহির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mrbarua80@gmail.com</a:t>
            </a:r>
            <a:endParaRPr lang="en-US" sz="3200" b="1" dirty="0">
              <a:ln>
                <a:solidFill>
                  <a:srgbClr val="00206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4" y="1071528"/>
            <a:ext cx="1450441" cy="14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3208" y="1905506"/>
            <a:ext cx="3412330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৯ম-১০ম </a:t>
            </a: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 smtClean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২৩ /০১/ ২০২১  </a:t>
            </a:r>
          </a:p>
          <a:p>
            <a:pPr algn="ctr"/>
            <a:endParaRPr lang="en-US" sz="32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45" y="1905506"/>
            <a:ext cx="2286494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0977" y="4538588"/>
            <a:ext cx="831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080" y="5502005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35" y="1221126"/>
            <a:ext cx="2951580" cy="2938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1222199"/>
            <a:ext cx="2997701" cy="29377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9528" y="257351"/>
            <a:ext cx="831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9931" y="542926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2484" y="2014538"/>
            <a:ext cx="672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 - ২০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5631" y="371476"/>
            <a:ext cx="590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965" y="1845022"/>
            <a:ext cx="10856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‘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‘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383" y="1661542"/>
            <a:ext cx="11164493" cy="435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১৪ জুন রাজশাহীতে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শাররফ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 নাম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মন্নেসা বকুল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লেখালেখিঃ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১৯৬০-এর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দশকে রাজশাহী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তেত্রিশ,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টদের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পঁচিশ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 জগৎ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মানুষ, তার সংস্কৃতি 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সমকালের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রাজনৈতিক দ্বন্দ্ব-সংকটের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মুক্তিযুদ্ধের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24" y="188657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ঔপন্যাসিক </a:t>
            </a:r>
            <a:r>
              <a:rPr lang="as-IN" sz="3600" dirty="0">
                <a:solidFill>
                  <a:srgbClr val="2C2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9477375" y="511822"/>
            <a:ext cx="2324100" cy="298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262" y="731257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14"/>
          <a:stretch/>
        </p:blipFill>
        <p:spPr>
          <a:xfrm>
            <a:off x="8843962" y="209550"/>
            <a:ext cx="3057526" cy="3930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662" y="824441"/>
            <a:ext cx="11496676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ও উপন্যাস 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ফরাসি, হিন্দি, জাপানি,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ফিনিশ, উর্দু, আরবি, মালে,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বিশ্ববিদ্যাল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 পাঠ্যসূচিভুক্ত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হাঙর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ঘরবসতি, নীল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য়ূরের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যৌবন,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র্ণছবির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মগ্নতা, যমুনা নদীর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মুশা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ভূমি ও কুসুম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পদক, বাংলা একাডেমি সাহিত্য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পুরস্কার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স্বীকৃতি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চৌধুরী আন্তর্জাতিক স্মৃতি পুরস্কার (ভারত)।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কলকাতার রবীন্দ্রভারতী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সম্মানসূচক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উপাধিতে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Aft>
                <a:spcPts val="50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একাডেমির পরিচালক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সার্বক্ষণিকভাবে লেখালেখি, নারী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 মানবাধিকার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971</Words>
  <Application>Microsoft Office PowerPoint</Application>
  <PresentationFormat>Widescreen</PresentationFormat>
  <Paragraphs>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cv</cp:lastModifiedBy>
  <cp:revision>93</cp:revision>
  <dcterms:created xsi:type="dcterms:W3CDTF">2020-07-27T17:43:27Z</dcterms:created>
  <dcterms:modified xsi:type="dcterms:W3CDTF">2021-01-23T14:38:17Z</dcterms:modified>
</cp:coreProperties>
</file>