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8" r:id="rId13"/>
    <p:sldId id="265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C3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018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63500" y="76200"/>
            <a:ext cx="12065000" cy="6718300"/>
          </a:xfrm>
          <a:prstGeom prst="frame">
            <a:avLst>
              <a:gd name="adj1" fmla="val 1475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 userDrawn="1"/>
        </p:nvSpPr>
        <p:spPr>
          <a:xfrm>
            <a:off x="190500" y="190500"/>
            <a:ext cx="11811000" cy="6464300"/>
          </a:xfrm>
          <a:prstGeom prst="frame">
            <a:avLst>
              <a:gd name="adj1" fmla="val 895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7330" y="253427"/>
            <a:ext cx="1335140" cy="1499746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241300" y="5361648"/>
            <a:ext cx="11691172" cy="1238868"/>
            <a:chOff x="257176" y="5352432"/>
            <a:chExt cx="11700716" cy="1238868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50"/>
            <a:stretch/>
          </p:blipFill>
          <p:spPr>
            <a:xfrm>
              <a:off x="257176" y="5358782"/>
              <a:ext cx="2511424" cy="12325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7"/>
            <a:stretch/>
          </p:blipFill>
          <p:spPr>
            <a:xfrm>
              <a:off x="2755900" y="5358782"/>
              <a:ext cx="2498724" cy="123251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928940" y="5358782"/>
              <a:ext cx="3028952" cy="123251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16" r="1"/>
            <a:stretch/>
          </p:blipFill>
          <p:spPr>
            <a:xfrm flipH="1">
              <a:off x="6952557" y="5358782"/>
              <a:ext cx="2383410" cy="123251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7"/>
            <a:stretch/>
          </p:blipFill>
          <p:spPr>
            <a:xfrm>
              <a:off x="5254625" y="5352432"/>
              <a:ext cx="2498724" cy="1232518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6"/>
          <a:srcRect l="32174"/>
          <a:stretch/>
        </p:blipFill>
        <p:spPr>
          <a:xfrm flipH="1">
            <a:off x="4336834" y="5342598"/>
            <a:ext cx="1888360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75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2625B-FCD3-4BA6-A8D3-1BCF2851F2C4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57068-220C-4E9B-A853-752290382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3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67001" y="229884"/>
            <a:ext cx="11795640" cy="6432793"/>
            <a:chOff x="241324" y="262832"/>
            <a:chExt cx="11690956" cy="643279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324" y="262834"/>
              <a:ext cx="2628008" cy="643279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66174" y="262833"/>
              <a:ext cx="3066405" cy="643279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0553" y="262832"/>
              <a:ext cx="3197913" cy="643279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8466" y="262832"/>
              <a:ext cx="2883814" cy="6432791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132" y="1357094"/>
            <a:ext cx="1057131" cy="10127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3552" r="87074" b="70442"/>
          <a:stretch/>
        </p:blipFill>
        <p:spPr>
          <a:xfrm>
            <a:off x="381243" y="2537002"/>
            <a:ext cx="1492565" cy="13238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3281" r="70290" b="70711"/>
          <a:stretch/>
        </p:blipFill>
        <p:spPr>
          <a:xfrm>
            <a:off x="1867081" y="2352859"/>
            <a:ext cx="1897038" cy="14910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9710" r="57880" b="69638"/>
          <a:stretch/>
        </p:blipFill>
        <p:spPr>
          <a:xfrm>
            <a:off x="3760162" y="2342751"/>
            <a:ext cx="1433015" cy="1545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2120" r="44997" b="68566"/>
          <a:stretch/>
        </p:blipFill>
        <p:spPr>
          <a:xfrm>
            <a:off x="5193746" y="2345808"/>
            <a:ext cx="1487605" cy="16001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5121" t="3284" r="31759" b="68298"/>
          <a:stretch/>
        </p:blipFill>
        <p:spPr>
          <a:xfrm>
            <a:off x="6685004" y="2510546"/>
            <a:ext cx="1514901" cy="14466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69778" t="3553" r="15448" b="69102"/>
          <a:stretch/>
        </p:blipFill>
        <p:spPr>
          <a:xfrm>
            <a:off x="8577898" y="2550647"/>
            <a:ext cx="1705971" cy="13920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84198" t="4893" r="1028" b="73659"/>
          <a:stretch/>
        </p:blipFill>
        <p:spPr>
          <a:xfrm>
            <a:off x="10247021" y="2599574"/>
            <a:ext cx="1705970" cy="10918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633" t="67628" r="90147" b="6635"/>
          <a:stretch/>
        </p:blipFill>
        <p:spPr>
          <a:xfrm>
            <a:off x="395785" y="4326340"/>
            <a:ext cx="1064525" cy="13101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40293" r="90974" b="33165"/>
          <a:stretch/>
        </p:blipFill>
        <p:spPr>
          <a:xfrm>
            <a:off x="364323" y="4416989"/>
            <a:ext cx="1042189" cy="13511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9026" t="45375" r="80454" b="29155"/>
          <a:stretch/>
        </p:blipFill>
        <p:spPr>
          <a:xfrm>
            <a:off x="1394002" y="4675643"/>
            <a:ext cx="1214651" cy="12965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9545" t="42694" r="71117" b="23258"/>
          <a:stretch/>
        </p:blipFill>
        <p:spPr>
          <a:xfrm>
            <a:off x="2604453" y="4541945"/>
            <a:ext cx="1078173" cy="17332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28410" t="52078" r="54806" b="21917"/>
          <a:stretch/>
        </p:blipFill>
        <p:spPr>
          <a:xfrm>
            <a:off x="3612858" y="5022376"/>
            <a:ext cx="1937982" cy="13238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47084" t="50469" r="37787" b="21649"/>
          <a:stretch/>
        </p:blipFill>
        <p:spPr>
          <a:xfrm>
            <a:off x="5850132" y="4908308"/>
            <a:ext cx="1746914" cy="14193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61741" t="49128" r="30695" b="24062"/>
          <a:stretch/>
        </p:blipFill>
        <p:spPr>
          <a:xfrm>
            <a:off x="7559460" y="4840069"/>
            <a:ext cx="873456" cy="13647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69778" t="50201" r="20412" b="28888"/>
          <a:stretch/>
        </p:blipFill>
        <p:spPr>
          <a:xfrm>
            <a:off x="8434099" y="4903043"/>
            <a:ext cx="1132765" cy="10645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l="79588" t="45912" r="11429" b="31300"/>
          <a:stretch/>
        </p:blipFill>
        <p:spPr>
          <a:xfrm>
            <a:off x="9566863" y="4683477"/>
            <a:ext cx="1037229" cy="11600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7006" y="1071227"/>
            <a:ext cx="1404162" cy="131086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0497" y="869401"/>
            <a:ext cx="1404162" cy="13108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5469" y="118640"/>
            <a:ext cx="1669328" cy="111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5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33" y="1414028"/>
            <a:ext cx="6858594" cy="47370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028" t="5225" r="1647" b="13971"/>
          <a:stretch/>
        </p:blipFill>
        <p:spPr>
          <a:xfrm>
            <a:off x="290733" y="309490"/>
            <a:ext cx="10583593" cy="97067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2375" t="5395" r="21147" b="7031"/>
          <a:stretch/>
        </p:blipFill>
        <p:spPr>
          <a:xfrm>
            <a:off x="7542059" y="1420835"/>
            <a:ext cx="4284912" cy="363376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l="19461" t="35367" r="8257" b="51551"/>
          <a:stretch/>
        </p:blipFill>
        <p:spPr>
          <a:xfrm>
            <a:off x="12137408" y="2633174"/>
            <a:ext cx="365760" cy="50643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/>
          <a:srcRect l="-1" r="9549" b="66595"/>
          <a:stretch/>
        </p:blipFill>
        <p:spPr>
          <a:xfrm>
            <a:off x="12083446" y="3276092"/>
            <a:ext cx="419091" cy="59467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/>
          <a:srcRect l="16219" t="29706" r="20022" b="37104"/>
          <a:stretch/>
        </p:blipFill>
        <p:spPr>
          <a:xfrm>
            <a:off x="12194097" y="3782530"/>
            <a:ext cx="295423" cy="59084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/>
          <a:srcRect l="17834" t="64800" r="15370"/>
          <a:stretch/>
        </p:blipFill>
        <p:spPr>
          <a:xfrm>
            <a:off x="12195984" y="4427966"/>
            <a:ext cx="309490" cy="6266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t="79315"/>
          <a:stretch/>
        </p:blipFill>
        <p:spPr>
          <a:xfrm>
            <a:off x="290733" y="5171190"/>
            <a:ext cx="6858594" cy="97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2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.01042 L -0.67696 0.2752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54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625 L -0.61432 0.1738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16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.00625 L -0.54427 0.1002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14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834 L -0.48021 0.0115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-1" r="691" b="61064"/>
          <a:stretch/>
        </p:blipFill>
        <p:spPr>
          <a:xfrm>
            <a:off x="4685612" y="254526"/>
            <a:ext cx="3557635" cy="9328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298" t="3883" b="9462"/>
          <a:stretch/>
        </p:blipFill>
        <p:spPr>
          <a:xfrm>
            <a:off x="329280" y="3575714"/>
            <a:ext cx="11571568" cy="177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1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8000">
        <p14:warp dir="in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185" y="283978"/>
            <a:ext cx="3979472" cy="1026208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28" y="1310186"/>
            <a:ext cx="7895229" cy="105469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653" y="2486352"/>
            <a:ext cx="7916004" cy="97544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653" y="3582339"/>
            <a:ext cx="7916004" cy="121930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750" y="4922187"/>
            <a:ext cx="7913294" cy="105469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7"/>
          <a:srcRect b="19002"/>
          <a:stretch/>
        </p:blipFill>
        <p:spPr>
          <a:xfrm>
            <a:off x="8941993" y="1607237"/>
            <a:ext cx="2810500" cy="78020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41993" y="2805783"/>
            <a:ext cx="2810500" cy="78035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41993" y="4004476"/>
            <a:ext cx="2810500" cy="79243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41993" y="5215248"/>
            <a:ext cx="2810500" cy="76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2000">
        <p14:gallery dir="l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46" r="2847" b="12024"/>
          <a:stretch/>
        </p:blipFill>
        <p:spPr>
          <a:xfrm>
            <a:off x="354841" y="3234519"/>
            <a:ext cx="11476395" cy="28933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-1" b="63379"/>
          <a:stretch/>
        </p:blipFill>
        <p:spPr>
          <a:xfrm>
            <a:off x="4483395" y="278430"/>
            <a:ext cx="3853006" cy="101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0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09914">
            <a:off x="965748" y="1190158"/>
            <a:ext cx="9669094" cy="409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04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9000">
        <p15:prstTrans prst="peelOff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63" y="3725838"/>
            <a:ext cx="10059273" cy="195609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63" y="1446663"/>
            <a:ext cx="10059273" cy="203803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552" y="278848"/>
            <a:ext cx="5584420" cy="9266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203" y="5036024"/>
            <a:ext cx="1059924" cy="101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66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6"/>
          <a:stretch/>
        </p:blipFill>
        <p:spPr>
          <a:xfrm>
            <a:off x="900753" y="1473392"/>
            <a:ext cx="4626590" cy="3227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715" y="1473391"/>
            <a:ext cx="4717643" cy="3227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253" t="8982" b="22642"/>
          <a:stretch/>
        </p:blipFill>
        <p:spPr>
          <a:xfrm>
            <a:off x="900753" y="4967784"/>
            <a:ext cx="9000738" cy="9962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7394" t="9489" r="6805" b="23071"/>
          <a:stretch/>
        </p:blipFill>
        <p:spPr>
          <a:xfrm>
            <a:off x="1182773" y="4761860"/>
            <a:ext cx="3316406" cy="7040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7787" t="10426" r="5396" b="23071"/>
          <a:stretch/>
        </p:blipFill>
        <p:spPr>
          <a:xfrm>
            <a:off x="7522156" y="4714093"/>
            <a:ext cx="3302759" cy="7518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l="5741" t="9489" r="3971" b="22135"/>
          <a:stretch/>
        </p:blipFill>
        <p:spPr>
          <a:xfrm>
            <a:off x="3402845" y="5029197"/>
            <a:ext cx="4640239" cy="9962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/>
          <a:srcRect t="6171" b="21329"/>
          <a:stretch/>
        </p:blipFill>
        <p:spPr>
          <a:xfrm>
            <a:off x="900753" y="428131"/>
            <a:ext cx="5133277" cy="77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71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8000">
        <p15:prstTrans prst="drape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" t="1072" r="1882" b="1718"/>
          <a:stretch/>
        </p:blipFill>
        <p:spPr>
          <a:xfrm>
            <a:off x="641446" y="530297"/>
            <a:ext cx="10031104" cy="513352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179369" y="1412868"/>
            <a:ext cx="8550499" cy="2746288"/>
            <a:chOff x="1602450" y="1058026"/>
            <a:chExt cx="8550499" cy="27462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2450" y="1058026"/>
              <a:ext cx="5084954" cy="92057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50239" y="2231410"/>
              <a:ext cx="5602710" cy="15729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971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8000">
        <p14:doors dir="vert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827" y="282873"/>
            <a:ext cx="3618046" cy="781275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655092" y="4230806"/>
            <a:ext cx="9921921" cy="1132764"/>
            <a:chOff x="655092" y="4230806"/>
            <a:chExt cx="10597797" cy="129653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/>
            <a:srcRect l="780" t="3405" b="15733"/>
            <a:stretch/>
          </p:blipFill>
          <p:spPr>
            <a:xfrm>
              <a:off x="655092" y="4230806"/>
              <a:ext cx="10597797" cy="129653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/>
            <a:srcRect l="2669" t="17711" r="3745" b="37053"/>
            <a:stretch/>
          </p:blipFill>
          <p:spPr>
            <a:xfrm>
              <a:off x="2039835" y="4522507"/>
              <a:ext cx="8174134" cy="713137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661498" y="2674961"/>
            <a:ext cx="9915515" cy="1078172"/>
            <a:chOff x="661498" y="2674961"/>
            <a:chExt cx="10650635" cy="129653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/>
            <a:srcRect t="2972" b="16165"/>
            <a:stretch/>
          </p:blipFill>
          <p:spPr>
            <a:xfrm>
              <a:off x="661498" y="2674961"/>
              <a:ext cx="10650635" cy="129653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6"/>
            <a:srcRect l="4520" t="14723" r="4765" b="33290"/>
            <a:stretch/>
          </p:blipFill>
          <p:spPr>
            <a:xfrm>
              <a:off x="2047163" y="2988859"/>
              <a:ext cx="6769289" cy="668741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571772" y="1173707"/>
            <a:ext cx="10005241" cy="1187355"/>
            <a:chOff x="571772" y="1173707"/>
            <a:chExt cx="10005241" cy="118735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/>
            <a:srcRect t="2346" b="16791"/>
            <a:stretch/>
          </p:blipFill>
          <p:spPr>
            <a:xfrm>
              <a:off x="571772" y="1173707"/>
              <a:ext cx="10005241" cy="118735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8"/>
            <a:srcRect l="2882" t="15654" r="3531" b="34481"/>
            <a:stretch/>
          </p:blipFill>
          <p:spPr>
            <a:xfrm>
              <a:off x="1879977" y="1473957"/>
              <a:ext cx="7724374" cy="6414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2233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82" t="6236" r="35126" b="32229"/>
          <a:stretch/>
        </p:blipFill>
        <p:spPr>
          <a:xfrm>
            <a:off x="450376" y="327546"/>
            <a:ext cx="4394579" cy="65509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08" t="1613" b="6374"/>
          <a:stretch/>
        </p:blipFill>
        <p:spPr>
          <a:xfrm>
            <a:off x="450376" y="1119117"/>
            <a:ext cx="11259403" cy="3152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702" t="3314" b="18972"/>
          <a:stretch/>
        </p:blipFill>
        <p:spPr>
          <a:xfrm>
            <a:off x="491319" y="4885899"/>
            <a:ext cx="1121846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99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64" t="2269"/>
          <a:stretch/>
        </p:blipFill>
        <p:spPr>
          <a:xfrm>
            <a:off x="641445" y="3466530"/>
            <a:ext cx="11105898" cy="21866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851" y="269564"/>
            <a:ext cx="3421086" cy="218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2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8000">
        <p14:warp dir="in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06" t="10642" r="8248" b="7457"/>
          <a:stretch/>
        </p:blipFill>
        <p:spPr>
          <a:xfrm>
            <a:off x="259305" y="286602"/>
            <a:ext cx="10713493" cy="8052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4842" y="1446663"/>
            <a:ext cx="11505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704" t="1991" r="37974" b="1131"/>
          <a:stretch/>
        </p:blipFill>
        <p:spPr>
          <a:xfrm>
            <a:off x="559558" y="1091821"/>
            <a:ext cx="7547211" cy="55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21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63292"/>
          <a:stretch/>
        </p:blipFill>
        <p:spPr>
          <a:xfrm>
            <a:off x="4610034" y="247253"/>
            <a:ext cx="3210134" cy="8855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063" t="1876" r="1549" b="3414"/>
          <a:stretch/>
        </p:blipFill>
        <p:spPr>
          <a:xfrm>
            <a:off x="313475" y="3411940"/>
            <a:ext cx="11546430" cy="20881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1332" y="1142517"/>
            <a:ext cx="1524540" cy="1674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5872" y="1126770"/>
            <a:ext cx="1624296" cy="168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9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0">
        <p14:warp dir="in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0</Words>
  <Application>Microsoft Office PowerPoint</Application>
  <PresentationFormat>Widescreen</PresentationFormat>
  <Paragraphs>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97</cp:revision>
  <dcterms:created xsi:type="dcterms:W3CDTF">2020-12-31T11:31:28Z</dcterms:created>
  <dcterms:modified xsi:type="dcterms:W3CDTF">2021-01-24T04:49:15Z</dcterms:modified>
</cp:coreProperties>
</file>