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8" r:id="rId4"/>
    <p:sldId id="266" r:id="rId5"/>
    <p:sldId id="263" r:id="rId6"/>
    <p:sldId id="264" r:id="rId7"/>
    <p:sldId id="265" r:id="rId8"/>
    <p:sldId id="262" r:id="rId9"/>
    <p:sldId id="260" r:id="rId10"/>
    <p:sldId id="267" r:id="rId11"/>
    <p:sldId id="268" r:id="rId12"/>
    <p:sldId id="269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67CF5-2AB5-4FC4-A201-BEC5EA95FE3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1048-25CF-41E7-A372-946BAF4F6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A5D8-7376-4324-8A6C-7CE2616F28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C008-636C-4515-B48B-BBA736537AA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B3A1-72A5-45CF-ABA9-AADE1DCA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C008-636C-4515-B48B-BBA736537AA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B3A1-72A5-45CF-ABA9-AADE1DCA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4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C008-636C-4515-B48B-BBA736537AA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B3A1-72A5-45CF-ABA9-AADE1DCA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C008-636C-4515-B48B-BBA736537AA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B3A1-72A5-45CF-ABA9-AADE1DCA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9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C008-636C-4515-B48B-BBA736537AA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B3A1-72A5-45CF-ABA9-AADE1DCA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C008-636C-4515-B48B-BBA736537AA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B3A1-72A5-45CF-ABA9-AADE1DCA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6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C008-636C-4515-B48B-BBA736537AA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B3A1-72A5-45CF-ABA9-AADE1DCA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C008-636C-4515-B48B-BBA736537AA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B3A1-72A5-45CF-ABA9-AADE1DCA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9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C008-636C-4515-B48B-BBA736537AA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B3A1-72A5-45CF-ABA9-AADE1DCA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1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C008-636C-4515-B48B-BBA736537AA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B3A1-72A5-45CF-ABA9-AADE1DCA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3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C008-636C-4515-B48B-BBA736537AA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B3A1-72A5-45CF-ABA9-AADE1DCA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2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9C008-636C-4515-B48B-BBA736537AA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3B3A1-72A5-45CF-ABA9-AADE1DCA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9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1685" y="2034862"/>
            <a:ext cx="5821250" cy="2640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75" y="675053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7251" y="1669293"/>
            <a:ext cx="39394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সকলকে</a:t>
            </a:r>
            <a:r>
              <a:rPr lang="en-US" sz="6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শুভেচ্ছা</a:t>
            </a:r>
            <a:endParaRPr lang="en-US" sz="6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25" y="1000107"/>
            <a:ext cx="8751309" cy="70010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2986088"/>
            <a:ext cx="8659819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2" y="304801"/>
            <a:ext cx="8165080" cy="14385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3" y="2281077"/>
            <a:ext cx="10049428" cy="42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7" y="573024"/>
            <a:ext cx="6744529" cy="80221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7" y="1840992"/>
            <a:ext cx="10967776" cy="1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41" y="1060770"/>
            <a:ext cx="9721516" cy="5928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1859" y="1816030"/>
            <a:ext cx="51643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736" y="176737"/>
            <a:ext cx="7751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580" y="1625235"/>
            <a:ext cx="11509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জাওরানি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হাতিবান্ধা,লালমনিরহাট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325" y="1814513"/>
            <a:ext cx="9015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</a:rPr>
              <a:t>ছবিগুলো</a:t>
            </a:r>
            <a:r>
              <a:rPr lang="en-US" sz="9600" dirty="0" smtClean="0">
                <a:solidFill>
                  <a:srgbClr val="002060"/>
                </a:solidFill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</a:rPr>
              <a:t>দেখঃ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1585896"/>
            <a:ext cx="8546042" cy="97156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1" y="2671746"/>
            <a:ext cx="7165318" cy="84297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1" y="3629007"/>
            <a:ext cx="10667893" cy="1557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088" y="333917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</a:rPr>
              <a:t>শিখনফলঃ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241433"/>
            <a:ext cx="10029825" cy="63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57" y="314325"/>
            <a:ext cx="9719829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30134"/>
            <a:ext cx="11701463" cy="66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363" y="2535936"/>
            <a:ext cx="6181609" cy="1511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1952" y="1121664"/>
            <a:ext cx="573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</a:rPr>
              <a:t>আজকের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পাঠঃ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0" y="71436"/>
            <a:ext cx="11995929" cy="210026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0" y="2528886"/>
            <a:ext cx="12053623" cy="284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28</Words>
  <Application>Microsoft Office PowerPoint</Application>
  <PresentationFormat>Widescreen</PresentationFormat>
  <Paragraphs>11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DAKHIN JAORANI GPS</dc:creator>
  <cp:lastModifiedBy>DAKHIN JAORANI GPS</cp:lastModifiedBy>
  <cp:revision>5</cp:revision>
  <dcterms:created xsi:type="dcterms:W3CDTF">2021-01-24T13:29:53Z</dcterms:created>
  <dcterms:modified xsi:type="dcterms:W3CDTF">2021-01-24T14:48:34Z</dcterms:modified>
</cp:coreProperties>
</file>