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9" r:id="rId2"/>
    <p:sldId id="258" r:id="rId3"/>
    <p:sldId id="268" r:id="rId4"/>
    <p:sldId id="263" r:id="rId5"/>
    <p:sldId id="265" r:id="rId6"/>
    <p:sldId id="260" r:id="rId7"/>
    <p:sldId id="261" r:id="rId8"/>
    <p:sldId id="256" r:id="rId9"/>
    <p:sldId id="262" r:id="rId10"/>
    <p:sldId id="264" r:id="rId11"/>
    <p:sldId id="266" r:id="rId12"/>
    <p:sldId id="25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3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CA6FA-44C8-47AF-BD3E-A2697504B795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88A47-026F-4BDE-B75C-491CF011D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520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7A5D8-7376-4324-8A6C-7CE2616F28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011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1E43-6141-4BCF-B170-FD7C4C2F62A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20EA-2EA6-4610-B965-4239CA027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850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1E43-6141-4BCF-B170-FD7C4C2F62A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20EA-2EA6-4610-B965-4239CA027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058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1E43-6141-4BCF-B170-FD7C4C2F62A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20EA-2EA6-4610-B965-4239CA027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79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1E43-6141-4BCF-B170-FD7C4C2F62A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20EA-2EA6-4610-B965-4239CA027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2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1E43-6141-4BCF-B170-FD7C4C2F62A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20EA-2EA6-4610-B965-4239CA027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15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1E43-6141-4BCF-B170-FD7C4C2F62A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20EA-2EA6-4610-B965-4239CA027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71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1E43-6141-4BCF-B170-FD7C4C2F62A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20EA-2EA6-4610-B965-4239CA027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68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1E43-6141-4BCF-B170-FD7C4C2F62A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20EA-2EA6-4610-B965-4239CA027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00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1E43-6141-4BCF-B170-FD7C4C2F62A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20EA-2EA6-4610-B965-4239CA027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68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1E43-6141-4BCF-B170-FD7C4C2F62A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20EA-2EA6-4610-B965-4239CA027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14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1E43-6141-4BCF-B170-FD7C4C2F62A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720EA-2EA6-4610-B965-4239CA027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24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61E43-6141-4BCF-B170-FD7C4C2F62A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720EA-2EA6-4610-B965-4239CA027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993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91685" y="2034862"/>
            <a:ext cx="5821250" cy="2640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991" y="614093"/>
            <a:ext cx="9144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98821" y="1193805"/>
            <a:ext cx="467228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সকলকে</a:t>
            </a:r>
            <a:r>
              <a:rPr lang="en-US" sz="11500" dirty="0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1500" dirty="0" err="1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শুভেচ্ছা</a:t>
            </a:r>
            <a:endParaRPr lang="en-US" sz="11500" dirty="0">
              <a:solidFill>
                <a:srgbClr val="FFFF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30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10" y="1511808"/>
            <a:ext cx="10493304" cy="259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86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5632"/>
            <a:ext cx="11729548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3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302" y="377952"/>
            <a:ext cx="9245324" cy="62910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04032" y="1767840"/>
            <a:ext cx="510844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6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বিদায়</a:t>
            </a:r>
            <a:r>
              <a:rPr lang="en-US" sz="16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16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909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5736" y="176737"/>
            <a:ext cx="7751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8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2580" y="1625235"/>
            <a:ext cx="115094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সাইফুল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bn-BD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দক্ষিন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জাওরানি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 প্রাথমিক বিদ্যালয়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হাতিবান্ধা,লালমনিরহাট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।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04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5453" y="184869"/>
            <a:ext cx="82897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25453" y="2224388"/>
            <a:ext cx="774672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 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৪র্থ</a:t>
            </a:r>
          </a:p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বাওবি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44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44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957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22" y="1901952"/>
            <a:ext cx="11206438" cy="1828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21536" y="1036320"/>
            <a:ext cx="40355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শিখনফলঃ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137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7968" y="1645920"/>
            <a:ext cx="6449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rgbClr val="002060"/>
                </a:solidFill>
              </a:rPr>
              <a:t>ছবিগুলো</a:t>
            </a:r>
            <a:r>
              <a:rPr lang="en-US" sz="7200" dirty="0" smtClean="0">
                <a:solidFill>
                  <a:srgbClr val="002060"/>
                </a:solidFill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</a:rPr>
              <a:t>দেখঃ</a:t>
            </a:r>
            <a:endParaRPr lang="en-US" sz="7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07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544" y="357452"/>
            <a:ext cx="7034784" cy="6336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73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6157" y="97536"/>
            <a:ext cx="6694147" cy="5925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30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490" y="1926336"/>
            <a:ext cx="8032909" cy="145252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16352" y="1280005"/>
            <a:ext cx="3225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আজকের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পাঠঃ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5876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14" y="170688"/>
            <a:ext cx="12245642" cy="3401568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14" y="3998976"/>
            <a:ext cx="11721428" cy="275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07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45</Words>
  <Application>Microsoft Office PowerPoint</Application>
  <PresentationFormat>Widescreen</PresentationFormat>
  <Paragraphs>15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Nikosh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DAKHIN JAORANI GPS</dc:creator>
  <cp:lastModifiedBy>DAKHIN JAORANI GPS</cp:lastModifiedBy>
  <cp:revision>4</cp:revision>
  <dcterms:created xsi:type="dcterms:W3CDTF">2021-01-24T14:15:22Z</dcterms:created>
  <dcterms:modified xsi:type="dcterms:W3CDTF">2021-01-24T14:44:55Z</dcterms:modified>
</cp:coreProperties>
</file>