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4" r:id="rId13"/>
    <p:sldId id="275" r:id="rId14"/>
    <p:sldId id="269" r:id="rId15"/>
    <p:sldId id="270" r:id="rId16"/>
    <p:sldId id="276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A90ACB-5068-4B1D-9D11-0EE594CA73E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685ECF-4923-48E8-A79C-010E256044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79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ACB-5068-4B1D-9D11-0EE594CA73E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ECF-4923-48E8-A79C-010E2560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6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ACB-5068-4B1D-9D11-0EE594CA73E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ECF-4923-48E8-A79C-010E2560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8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ACB-5068-4B1D-9D11-0EE594CA73E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ECF-4923-48E8-A79C-010E2560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4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ACB-5068-4B1D-9D11-0EE594CA73E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ECF-4923-48E8-A79C-010E256044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23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ACB-5068-4B1D-9D11-0EE594CA73E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ECF-4923-48E8-A79C-010E2560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ACB-5068-4B1D-9D11-0EE594CA73E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ECF-4923-48E8-A79C-010E2560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ACB-5068-4B1D-9D11-0EE594CA73E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ECF-4923-48E8-A79C-010E2560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0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ACB-5068-4B1D-9D11-0EE594CA73E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ECF-4923-48E8-A79C-010E2560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7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ACB-5068-4B1D-9D11-0EE594CA73E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ECF-4923-48E8-A79C-010E2560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7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ACB-5068-4B1D-9D11-0EE594CA73E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ECF-4923-48E8-A79C-010E2560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2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0A90ACB-5068-4B1D-9D11-0EE594CA73E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4685ECF-4923-48E8-A79C-010E2560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7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7B5587-8BF1-4863-BB9A-480644CE7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69" y="2519931"/>
            <a:ext cx="3447862" cy="40725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2430" y="899341"/>
            <a:ext cx="58817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77DCBC-3112-4A42-BD7C-5A575FAF2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7" y="1110829"/>
            <a:ext cx="5619488" cy="386553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3A6268-375A-4304-AFF2-83A43E17E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78" y="1110830"/>
            <a:ext cx="5021452" cy="386553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569213" y="5279362"/>
            <a:ext cx="87656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হাতে চোখ ঘষলে বা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অপরিষ্কার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হাত মুখে দিলেও জীবাণু দেহে ঢুকতে পারে।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3062462" y="344211"/>
            <a:ext cx="5779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268" y="1110829"/>
            <a:ext cx="3657600" cy="1384398"/>
          </a:xfrm>
          <a:prstGeom prst="rect">
            <a:avLst/>
          </a:prstGeom>
          <a:noFill/>
          <a:ln w="762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6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9374D3-DF9C-45E7-BA90-7EDDF48A1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04" y="1062027"/>
            <a:ext cx="5543552" cy="386539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3D77AD-250E-4B24-90D1-5C79244CD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92" y="1067257"/>
            <a:ext cx="5098941" cy="38601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31470" y="5117129"/>
            <a:ext cx="12143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 ভেতরে জীবাণু যখন সংখ্যায় বৃদ্ধি পায় আমরা তখন অসুস্থ হই।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3062462" y="344211"/>
            <a:ext cx="5779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8585" y="4941606"/>
            <a:ext cx="2291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733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CB7EC1F-1ED0-4D3C-BBEE-240C14A4BC3B}"/>
              </a:ext>
            </a:extLst>
          </p:cNvPr>
          <p:cNvSpPr/>
          <p:nvPr/>
        </p:nvSpPr>
        <p:spPr>
          <a:xfrm>
            <a:off x="2107633" y="2162908"/>
            <a:ext cx="3643532" cy="80889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 লাগা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EA0520-2B92-4E05-B888-4A70F1B8CAEA}"/>
              </a:ext>
            </a:extLst>
          </p:cNvPr>
          <p:cNvSpPr/>
          <p:nvPr/>
        </p:nvSpPr>
        <p:spPr>
          <a:xfrm>
            <a:off x="6198941" y="2175211"/>
            <a:ext cx="3643532" cy="87219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উদরাময়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C4863A-D648-4951-876F-A931F142FFC4}"/>
              </a:ext>
            </a:extLst>
          </p:cNvPr>
          <p:cNvSpPr/>
          <p:nvPr/>
        </p:nvSpPr>
        <p:spPr>
          <a:xfrm>
            <a:off x="2121701" y="3337555"/>
            <a:ext cx="3615396" cy="87219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আমাশয়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BDAAFA-965E-4CEB-9171-5A797F69EF97}"/>
              </a:ext>
            </a:extLst>
          </p:cNvPr>
          <p:cNvSpPr/>
          <p:nvPr/>
        </p:nvSpPr>
        <p:spPr>
          <a:xfrm>
            <a:off x="6353686" y="3313813"/>
            <a:ext cx="3334043" cy="87219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টাইফয়েড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FDABC0-B95D-43FF-9FCE-376ABD693EB1}"/>
              </a:ext>
            </a:extLst>
          </p:cNvPr>
          <p:cNvSpPr/>
          <p:nvPr/>
        </p:nvSpPr>
        <p:spPr>
          <a:xfrm>
            <a:off x="2256515" y="4575509"/>
            <a:ext cx="3345768" cy="87219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773214-503B-42C5-9F5E-36181333C02E}"/>
              </a:ext>
            </a:extLst>
          </p:cNvPr>
          <p:cNvSpPr/>
          <p:nvPr/>
        </p:nvSpPr>
        <p:spPr>
          <a:xfrm>
            <a:off x="6374787" y="4642330"/>
            <a:ext cx="3467686" cy="73855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কলেরা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7AF7A7-6D43-46EA-B7CE-5DAD2B2F4D14}"/>
              </a:ext>
            </a:extLst>
          </p:cNvPr>
          <p:cNvSpPr/>
          <p:nvPr/>
        </p:nvSpPr>
        <p:spPr>
          <a:xfrm>
            <a:off x="4288302" y="5498891"/>
            <a:ext cx="3615396" cy="80889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যক্ষ্মা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4217" y="899317"/>
            <a:ext cx="107340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অধ্যায়ে আমরা </a:t>
            </a:r>
            <a:r>
              <a:rPr lang="en-US" sz="5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bn-IN" sz="5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 সম্পর্কে জানলাম।</a:t>
            </a:r>
            <a:endParaRPr lang="en-US" sz="54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21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5AE257-451A-4EAE-A61E-FA8B02893F65}"/>
              </a:ext>
            </a:extLst>
          </p:cNvPr>
          <p:cNvSpPr/>
          <p:nvPr/>
        </p:nvSpPr>
        <p:spPr>
          <a:xfrm>
            <a:off x="970668" y="1994095"/>
            <a:ext cx="4965898" cy="1097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করা।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D6341F-5E66-4E74-B652-A2D45CF98A0D}"/>
              </a:ext>
            </a:extLst>
          </p:cNvPr>
          <p:cNvSpPr/>
          <p:nvPr/>
        </p:nvSpPr>
        <p:spPr>
          <a:xfrm>
            <a:off x="6944752" y="1994095"/>
            <a:ext cx="4346917" cy="11693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খাবার খাওয়া।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2AD2E3-BCD4-439C-BC2A-677736BB7F6C}"/>
              </a:ext>
            </a:extLst>
          </p:cNvPr>
          <p:cNvSpPr/>
          <p:nvPr/>
        </p:nvSpPr>
        <p:spPr>
          <a:xfrm>
            <a:off x="900331" y="4202723"/>
            <a:ext cx="5036233" cy="1097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হাতে চোখ ঘষা।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1280F8-80A8-41C0-B12B-8282F20BA3CB}"/>
              </a:ext>
            </a:extLst>
          </p:cNvPr>
          <p:cNvSpPr/>
          <p:nvPr/>
        </p:nvSpPr>
        <p:spPr>
          <a:xfrm>
            <a:off x="6944752" y="4202723"/>
            <a:ext cx="4346918" cy="13821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অপরিষ্কার হাত মুখে দেওয়া।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756" y="705028"/>
            <a:ext cx="111604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রোগাক্রান্ত হওয়ার যে সকল কারন সম্পর্কে জানলাম।</a:t>
            </a:r>
            <a:endParaRPr lang="en-US" sz="44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52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AA4E530-4AAB-4F4F-A752-51E638B4F427}"/>
              </a:ext>
            </a:extLst>
          </p:cNvPr>
          <p:cNvSpPr/>
          <p:nvPr/>
        </p:nvSpPr>
        <p:spPr>
          <a:xfrm>
            <a:off x="3827242" y="410912"/>
            <a:ext cx="4844809" cy="11816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90AC3-971A-4AA0-9D54-F79E24668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36" y="1901096"/>
            <a:ext cx="4760738" cy="249587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27136" y="4705471"/>
            <a:ext cx="112197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একে একে বোর্ডে এসে একটি করে রোগের নাম লিখ।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C4C1A255-B620-46A8-B2AA-FEA0B923A5BD}"/>
              </a:ext>
            </a:extLst>
          </p:cNvPr>
          <p:cNvSpPr/>
          <p:nvPr/>
        </p:nvSpPr>
        <p:spPr>
          <a:xfrm>
            <a:off x="3237536" y="540098"/>
            <a:ext cx="4549613" cy="1153550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8126362" y="650517"/>
            <a:ext cx="3495368" cy="2417148"/>
          </a:xfrm>
          <a:prstGeom prst="wedgeEllipseCallou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0491" y="3067665"/>
            <a:ext cx="85737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নং-১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রোগে আক্রান্ত হওয়ার তিনটি কারণ খাতায় লেখ।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1273" y="4441682"/>
            <a:ext cx="85737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নং-২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 খাতায় লেখ।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1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8CEF4A-7464-4A3A-900F-46A79135C9B5}"/>
              </a:ext>
            </a:extLst>
          </p:cNvPr>
          <p:cNvSpPr txBox="1"/>
          <p:nvPr/>
        </p:nvSpPr>
        <p:spPr>
          <a:xfrm>
            <a:off x="1595015" y="1403423"/>
            <a:ext cx="42748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 বন্ধুরা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53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নির্ধারিত অংশটুকু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৩মিনিট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76" y="1369436"/>
            <a:ext cx="3213698" cy="42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9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71CCCF5-DDC2-4674-90D8-A0C23D3C824C}"/>
              </a:ext>
            </a:extLst>
          </p:cNvPr>
          <p:cNvSpPr/>
          <p:nvPr/>
        </p:nvSpPr>
        <p:spPr>
          <a:xfrm>
            <a:off x="3259678" y="340963"/>
            <a:ext cx="5655212" cy="10972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2882" y="1738579"/>
            <a:ext cx="4371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রোগের নাম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0358" y="2652421"/>
            <a:ext cx="10068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টাইফয়েড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ষ্মা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1220358" y="3672540"/>
            <a:ext cx="4426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0358" y="4619207"/>
            <a:ext cx="9733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করলে, দূষিত খাবার খেলে, ময়লা হাতে চোখ ঘষলে এবং অপরিষ্কার হাত মুখে দিলে আমরা অসুস্থ হই।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6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9F3A71E2-F9EB-43CA-8472-830421E28DF3}"/>
              </a:ext>
            </a:extLst>
          </p:cNvPr>
          <p:cNvSpPr/>
          <p:nvPr/>
        </p:nvSpPr>
        <p:spPr>
          <a:xfrm>
            <a:off x="3998563" y="446524"/>
            <a:ext cx="5173096" cy="1519311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989" y="3997252"/>
            <a:ext cx="1092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কিভাবে সুস্থ থাকতে পারি সে সম্পর্কে পাঁচটি বাক্য বাড়ি থেকে লিখে নিয়ে আসবে।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756" y="2136537"/>
            <a:ext cx="2828832" cy="1860715"/>
          </a:xfrm>
          <a:prstGeom prst="roundRect">
            <a:avLst>
              <a:gd name="adj" fmla="val 375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43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B713E0E-D281-44A4-B8C3-AF2135FA8CE7}"/>
              </a:ext>
            </a:extLst>
          </p:cNvPr>
          <p:cNvSpPr/>
          <p:nvPr/>
        </p:nvSpPr>
        <p:spPr>
          <a:xfrm>
            <a:off x="1763148" y="368710"/>
            <a:ext cx="9115865" cy="15615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D8099-D95A-472F-A18E-601A6E20E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06" y="1771650"/>
            <a:ext cx="54673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49945" y="499653"/>
            <a:ext cx="4400564" cy="110799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r>
              <a:rPr lang="en-US" sz="6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944562" y="2019596"/>
            <a:ext cx="3456278" cy="3395374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Ribbon 9"/>
          <p:cNvSpPr/>
          <p:nvPr/>
        </p:nvSpPr>
        <p:spPr>
          <a:xfrm>
            <a:off x="911604" y="2128246"/>
            <a:ext cx="4572867" cy="2966729"/>
          </a:xfrm>
          <a:prstGeom prst="ribbon2">
            <a:avLst>
              <a:gd name="adj1" fmla="val 8815"/>
              <a:gd name="adj2" fmla="val 7439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মহসিন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ধলাপাতা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হোসেনপুর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Rose &lt;strong&gt;PNG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02" y="1930380"/>
            <a:ext cx="1525161" cy="350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08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2F061D-1D92-41B4-8CFF-70A267062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491" y="1667474"/>
            <a:ext cx="2989004" cy="39265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5064" y="324153"/>
            <a:ext cx="39004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001" y="1667474"/>
            <a:ext cx="60284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৫৩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Tulip &lt;strong&gt;PNG&lt;/strong&gt; Transparent Images | &lt;strong&gt;PNG&lt;/strong&gt; All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41" y="1524482"/>
            <a:ext cx="1955033" cy="41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78AC55-8347-4271-AB4F-EFBC5BFD6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5" y="1895853"/>
            <a:ext cx="5865909" cy="320708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179C87-8B7B-4B3C-BD60-8AF95F3A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68" y="1895853"/>
            <a:ext cx="5455330" cy="32070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002868" y="56044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2394" y="5607354"/>
            <a:ext cx="4565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4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599" y="2020529"/>
            <a:ext cx="9542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8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স্বাস্থ্য ও রোগ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8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80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1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2778" y="560128"/>
            <a:ext cx="277191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7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009" y="2310240"/>
            <a:ext cx="50385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206" y="3408238"/>
            <a:ext cx="116610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৯.১.১ কয়েকটি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রোগের নাম বলতে পারবে।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৯.১.২ বিভিন্ন রোগে আক্রান্ত হওয়ার কারণ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0133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B66208-8421-4E36-B166-B02E074F1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4" y="1279227"/>
            <a:ext cx="5741377" cy="32920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7E8DFB-30FB-4972-B724-1BCCD3080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35" y="1279228"/>
            <a:ext cx="4990519" cy="32920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3062462" y="417951"/>
            <a:ext cx="5779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3700767" y="4571318"/>
            <a:ext cx="4464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8864" y="4571317"/>
            <a:ext cx="111308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অনেকের অনেক সময় নানা রকম রোগ হয়।এর মধ্যে আছে ঠান্ডা লাগা, উদরাময়,আমাশয়, টাইফয়েড, বসন্ত, কলেরা, যক্ষ্মা ইত্যাদি।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6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97557-F998-40D8-8133-0055A7109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74" y="1025160"/>
            <a:ext cx="6306922" cy="42400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3062462" y="211479"/>
            <a:ext cx="5779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542" y="5309496"/>
            <a:ext cx="112284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অদৃশ্য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অসংখ্য জীবাণু ছড়িয়ে আছে। কোনো কোনো জীবাণু মানুষের রোগ সৃষ্টি করে।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7791" y="995668"/>
            <a:ext cx="2757949" cy="4644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620A52-DD26-4961-85A6-3D829EC70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8" y="1090055"/>
            <a:ext cx="4907774" cy="35999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84324E-D957-4651-BF48-2168C7D5C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93" y="1119554"/>
            <a:ext cx="4907774" cy="35999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04183" y="4774113"/>
            <a:ext cx="110957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করলে বা দূষিত খবার খেলে রোগজীবাণু আমাদের শরীরে প্রবেশ করে।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3062462" y="344211"/>
            <a:ext cx="5779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4642" y="4691641"/>
            <a:ext cx="203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50928" y="4676891"/>
            <a:ext cx="2133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 খবার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285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/>
      <p:bldP spid="5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713</TotalTime>
  <Words>405</Words>
  <Application>Microsoft Office PowerPoint</Application>
  <PresentationFormat>Widescreen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Corbel</vt:lpstr>
      <vt:lpstr>NikoshBAN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Mohsin Alam</dc:creator>
  <cp:lastModifiedBy>MOHSIN</cp:lastModifiedBy>
  <cp:revision>198</cp:revision>
  <dcterms:created xsi:type="dcterms:W3CDTF">2019-05-23T05:45:27Z</dcterms:created>
  <dcterms:modified xsi:type="dcterms:W3CDTF">2021-01-24T07:01:05Z</dcterms:modified>
</cp:coreProperties>
</file>