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86" r:id="rId6"/>
    <p:sldId id="259" r:id="rId7"/>
    <p:sldId id="261" r:id="rId8"/>
    <p:sldId id="282" r:id="rId9"/>
    <p:sldId id="280" r:id="rId10"/>
    <p:sldId id="262" r:id="rId11"/>
    <p:sldId id="284" r:id="rId12"/>
    <p:sldId id="263" r:id="rId13"/>
    <p:sldId id="285" r:id="rId14"/>
    <p:sldId id="260" r:id="rId15"/>
    <p:sldId id="264" r:id="rId16"/>
    <p:sldId id="265" r:id="rId17"/>
    <p:sldId id="266" r:id="rId18"/>
    <p:sldId id="287" r:id="rId19"/>
    <p:sldId id="269" r:id="rId20"/>
    <p:sldId id="270" r:id="rId21"/>
    <p:sldId id="271" r:id="rId22"/>
    <p:sldId id="279" r:id="rId23"/>
  </p:sldIdLst>
  <p:sldSz cx="16238538" cy="9134475"/>
  <p:notesSz cx="6858000" cy="9144000"/>
  <p:custShowLst>
    <p:custShow name="Custom Show 1" id="0">
      <p:sldLst>
        <p:sld r:id="rId2"/>
        <p:sld r:id="rId3"/>
        <p:sld r:id="rId4"/>
        <p:sld r:id="rId5"/>
        <p:sld r:id="rId7"/>
        <p:sld r:id="rId8"/>
        <p:sld r:id="rId10"/>
        <p:sld r:id="rId11"/>
        <p:sld r:id="rId15"/>
        <p:sld r:id="rId13"/>
        <p:sld r:id="rId16"/>
        <p:sld r:id="rId17"/>
        <p:sld r:id="rId18"/>
        <p:sld r:id="rId20"/>
        <p:sld r:id="rId21"/>
        <p:sld r:id="rId22"/>
        <p:sld r:id="rId23"/>
      </p:sldLst>
    </p:custShow>
  </p:custShowLst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468" y="-72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22"/>
            <a:ext cx="16238538" cy="8982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1927" y="914400"/>
            <a:ext cx="1323386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K¬v‡k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984376" y="448990"/>
            <a:ext cx="6131859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mvevb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1677493"/>
                <a:ext cx="14881412" cy="1569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উচ্চতর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ফ্যাটি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এসিডের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পটাশিয়াম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𝐶𝑂𝑂𝑁𝑎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/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লবণকে সাবান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সাবানের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সংকেত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   </a:t>
                </a:r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677493"/>
                <a:ext cx="14881412" cy="1569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69223" y="3634787"/>
                <a:ext cx="6849036" cy="11079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sub>
                      </m:sSub>
                      <m:sSub>
                        <m:sSubPr>
                          <m:ctrlP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𝟑𝟓</m:t>
                          </m:r>
                        </m:sub>
                      </m:sSub>
                      <m:r>
                        <a:rPr lang="en-US" sz="6600" b="1" i="0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𝐂𝐎</m:t>
                      </m:r>
                      <m:r>
                        <a:rPr lang="en-US" sz="6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𝐎𝐍𝐚</m:t>
                      </m:r>
                      <m:r>
                        <a:rPr lang="en-US" sz="6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23" y="3634787"/>
                <a:ext cx="6849036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3364" y="6171799"/>
                <a:ext cx="6849036" cy="11079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sub>
                      </m:sSub>
                      <m:sSub>
                        <m:sSubPr>
                          <m:ctrlP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𝟑𝟓</m:t>
                          </m:r>
                        </m:sub>
                      </m:sSub>
                      <m:r>
                        <a:rPr lang="en-US" sz="6600" b="1" i="0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𝐂𝐎</m:t>
                      </m:r>
                      <m:r>
                        <a:rPr lang="en-US" sz="6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𝐎𝐊</m:t>
                      </m:r>
                      <m:r>
                        <a:rPr lang="en-US" sz="6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364" y="6171799"/>
                <a:ext cx="6849036" cy="11079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41576" y="5072570"/>
            <a:ext cx="7227020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স্টিয়ারেট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434" y="7609583"/>
            <a:ext cx="7972559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স্টিয়ারেট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062896" y="698372"/>
            <a:ext cx="6633883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0940" y="1804030"/>
                <a:ext cx="140566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লরাইল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সালফেটকে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 spc="5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𝟐𝟓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𝑺𝑶</m:t>
                            </m:r>
                          </m:e>
                          <m:sub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𝑵𝒂</m:t>
                        </m:r>
                      </m:e>
                    </m:d>
                  </m:oMath>
                </a14:m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ডিটারজেন্ট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48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40" y="1804030"/>
                <a:ext cx="14056659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951" t="-15441" r="-10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2929" y="3372650"/>
                <a:ext cx="11035554" cy="101566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Na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29" y="3372650"/>
                <a:ext cx="11035554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65929" y="4838016"/>
            <a:ext cx="900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00837" y="5891732"/>
            <a:ext cx="10667999" cy="1015663"/>
            <a:chOff x="1541930" y="5856529"/>
            <a:chExt cx="11797553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41930" y="5856529"/>
                  <a:ext cx="11797553" cy="101566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    −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</m:t>
                        </m:r>
                      </m:oMath>
                    </m:oMathPara>
                  </a14:m>
                  <a:endParaRPr lang="en-US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930" y="5856529"/>
                  <a:ext cx="11797553" cy="10156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8620460" y="6057160"/>
              <a:ext cx="1275520" cy="710737"/>
              <a:chOff x="12508854" y="4564432"/>
              <a:chExt cx="1279040" cy="710737"/>
            </a:xfrm>
          </p:grpSpPr>
          <p:sp>
            <p:nvSpPr>
              <p:cNvPr id="10" name="Hexagon 9"/>
              <p:cNvSpPr/>
              <p:nvPr/>
            </p:nvSpPr>
            <p:spPr>
              <a:xfrm>
                <a:off x="12508854" y="4564432"/>
                <a:ext cx="1279040" cy="710737"/>
              </a:xfrm>
              <a:prstGeom prst="hexagon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906506" y="4648779"/>
                <a:ext cx="465324" cy="542041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2545974" y="7410886"/>
            <a:ext cx="1299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5899" y="3424518"/>
            <a:ext cx="101224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mvevb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?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wWUvi†R›U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?</a:t>
            </a:r>
            <a:endParaRPr lang="en-US" sz="6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038186" y="664585"/>
            <a:ext cx="5934621" cy="986118"/>
          </a:xfrm>
          <a:prstGeom prst="cloud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GKK </a:t>
            </a:r>
            <a:r>
              <a:rPr lang="en-US" sz="72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72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002738" y="452166"/>
            <a:ext cx="7252449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471" y="1727557"/>
            <a:ext cx="14558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স্টিয়ারিক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এসিডকে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কস্টিক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কস্টিক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পটাস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আর্দ্র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স্টিয়ারেট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গ্লিসারল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0965" y="3946499"/>
                <a:ext cx="14684188" cy="1833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sSub>
                        <m:sSubPr>
                          <m:ctrlP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COOH</m:t>
                      </m:r>
                      <m:r>
                        <a:rPr lang="en-US" sz="40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</m:t>
                      </m:r>
                      <m:r>
                        <a:rPr lang="en-US" sz="4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𝑁𝑎𝑂𝐻</m:t>
                      </m:r>
                      <m:r>
                        <a:rPr lang="en-US" sz="4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→</m:t>
                      </m:r>
                      <m:sSub>
                        <m:sSubPr>
                          <m:ctrlP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sSub>
                        <m:sSubPr>
                          <m:ctrlP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1" spc="5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COO</m:t>
                      </m:r>
                      <m:r>
                        <m:rPr>
                          <m:sty m:val="p"/>
                        </m:rPr>
                        <a:rPr lang="en-US" sz="40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en-US" sz="40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𝐶𝐻</m:t>
                                </m:r>
                              </m:e>
                              <m:sub>
                                <m: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</m:mr>
                        <m:mr>
                          <m:e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−</m:t>
                            </m:r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𝐶𝐻</m:t>
                                </m:r>
                              </m:e>
                              <m:sub>
                                <m: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</m:mr>
                      </m:m>
                      <m:r>
                        <a:rPr lang="en-US" sz="4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65" y="3946499"/>
                <a:ext cx="14684188" cy="18337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2649201" y="4464334"/>
            <a:ext cx="8965" cy="798036"/>
            <a:chOff x="12559554" y="4751294"/>
            <a:chExt cx="8965" cy="79803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2559554" y="5369683"/>
              <a:ext cx="8965" cy="17964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2559554" y="4751294"/>
              <a:ext cx="8964" cy="2241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70965" y="6274111"/>
            <a:ext cx="400054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স্টিয়ারিক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404" y="6274111"/>
            <a:ext cx="686631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স্টিয়ারেট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82446" y="5967967"/>
            <a:ext cx="257270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গ্লিসারল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5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958353" y="394447"/>
            <a:ext cx="9771530" cy="1183341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wWUvi‡R›U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¯‘</a:t>
            </a:r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wZ</a:t>
            </a:r>
            <a:endParaRPr lang="en-US" sz="6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71" y="1577788"/>
            <a:ext cx="1455868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অ্যালকোহলের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সালফেটকে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কস্টিক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as-IN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4423" y="3516780"/>
                <a:ext cx="15042777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OH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3" y="3516780"/>
                <a:ext cx="15042777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011" y="5665915"/>
                <a:ext cx="158495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1" y="5665915"/>
                <a:ext cx="1584959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31576" y="4560570"/>
            <a:ext cx="442008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অ্যালকোহল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2326" y="4560570"/>
            <a:ext cx="567906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472" y="6744913"/>
            <a:ext cx="578696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5901" y="6744913"/>
            <a:ext cx="885191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850777" y="573741"/>
            <a:ext cx="9771530" cy="1183341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wWUvi‡R›U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¯‘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wZ</a:t>
            </a:r>
            <a:endParaRPr lang="en-US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71" y="1757082"/>
            <a:ext cx="1455868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বেনজিনের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অ্যালকাইল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এসিডকে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কস্টিক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প্রশমিত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অ্যালকাইল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471" y="4633394"/>
            <a:ext cx="421008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3062" y="4622413"/>
            <a:ext cx="874498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 </a:t>
            </a: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9270" y="3685923"/>
            <a:ext cx="15015883" cy="681318"/>
            <a:chOff x="439270" y="3685923"/>
            <a:chExt cx="15015883" cy="681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39270" y="3707402"/>
                  <a:ext cx="15015883" cy="5847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           + 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70" y="3707402"/>
                  <a:ext cx="15015883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4395702" y="3685923"/>
              <a:ext cx="860612" cy="681318"/>
              <a:chOff x="6615953" y="6580094"/>
              <a:chExt cx="860612" cy="681318"/>
            </a:xfrm>
          </p:grpSpPr>
          <p:sp>
            <p:nvSpPr>
              <p:cNvPr id="3" name="Hexagon 2"/>
              <p:cNvSpPr/>
              <p:nvPr/>
            </p:nvSpPr>
            <p:spPr>
              <a:xfrm>
                <a:off x="6615953" y="6580094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22141" y="6684080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1080373" y="3685923"/>
              <a:ext cx="860612" cy="681318"/>
              <a:chOff x="6615953" y="6580094"/>
              <a:chExt cx="860612" cy="681318"/>
            </a:xfrm>
          </p:grpSpPr>
          <p:sp>
            <p:nvSpPr>
              <p:cNvPr id="12" name="Hexagon 11"/>
              <p:cNvSpPr/>
              <p:nvPr/>
            </p:nvSpPr>
            <p:spPr>
              <a:xfrm>
                <a:off x="6615953" y="6580094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22141" y="6684080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28600" y="5745572"/>
            <a:ext cx="15710647" cy="681318"/>
            <a:chOff x="439270" y="3705016"/>
            <a:chExt cx="15015883" cy="681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9270" y="3707402"/>
                  <a:ext cx="15015883" cy="5847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       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+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𝑁𝑎𝑂𝐻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Na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70" y="3707402"/>
                  <a:ext cx="15015883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3838528" y="3705016"/>
              <a:ext cx="860612" cy="681318"/>
              <a:chOff x="6058779" y="6599187"/>
              <a:chExt cx="860612" cy="681318"/>
            </a:xfrm>
          </p:grpSpPr>
          <p:sp>
            <p:nvSpPr>
              <p:cNvPr id="21" name="Hexagon 20"/>
              <p:cNvSpPr/>
              <p:nvPr/>
            </p:nvSpPr>
            <p:spPr>
              <a:xfrm>
                <a:off x="6058779" y="6599187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264966" y="6703173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1353791" y="3705016"/>
              <a:ext cx="860612" cy="681318"/>
              <a:chOff x="6889371" y="6599187"/>
              <a:chExt cx="860612" cy="681318"/>
            </a:xfrm>
          </p:grpSpPr>
          <p:sp>
            <p:nvSpPr>
              <p:cNvPr id="19" name="Hexagon 18"/>
              <p:cNvSpPr/>
              <p:nvPr/>
            </p:nvSpPr>
            <p:spPr>
              <a:xfrm>
                <a:off x="6889371" y="6599187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095560" y="6703173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73743" y="6801556"/>
            <a:ext cx="710004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07954" y="6801556"/>
            <a:ext cx="69117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অ্যালকাইল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/>
      <p:bldP spid="7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395702" y="484094"/>
            <a:ext cx="7153835" cy="1165411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7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2376" y="448990"/>
            <a:ext cx="15150353" cy="985363"/>
          </a:xfrm>
          <a:prstGeom prst="cloudCallou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4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কৌশলঃ</a:t>
            </a:r>
            <a:r>
              <a:rPr lang="en-US" sz="4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682" y="1603228"/>
            <a:ext cx="14397317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ঋণাত্নক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বিশ্লিষ্ট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ঋণাত্নক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আকর্ষিত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প্রান্তকে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হাইড্রোফিলিক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বিকর্ষি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হাইড্রোফোবিক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গ্রিজে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9009" r="34047" b="10771"/>
          <a:stretch/>
        </p:blipFill>
        <p:spPr>
          <a:xfrm>
            <a:off x="4679576" y="4231341"/>
            <a:ext cx="3550023" cy="35837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7512423" y="6382872"/>
            <a:ext cx="7727576" cy="707886"/>
            <a:chOff x="8733868" y="6926447"/>
            <a:chExt cx="3849726" cy="402814"/>
          </a:xfrm>
        </p:grpSpPr>
        <p:sp>
          <p:nvSpPr>
            <p:cNvPr id="7" name="TextBox 6"/>
            <p:cNvSpPr txBox="1"/>
            <p:nvPr/>
          </p:nvSpPr>
          <p:spPr>
            <a:xfrm>
              <a:off x="10254370" y="6926447"/>
              <a:ext cx="2329224" cy="40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 err="1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হাইড্রোফোবিক</a:t>
              </a:r>
              <a:r>
                <a:rPr lang="en-US" sz="4000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 err="1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</a:t>
              </a:r>
              <a:r>
                <a:rPr lang="en-US" sz="4000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8733868" y="6926447"/>
              <a:ext cx="1520503" cy="224454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14447" y="4316729"/>
            <a:ext cx="6506132" cy="1026235"/>
            <a:chOff x="8572501" y="4418067"/>
            <a:chExt cx="4749050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10040469" y="4418067"/>
              <a:ext cx="3281082" cy="488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 err="1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হাইড্রোফিলিক</a:t>
              </a:r>
              <a:r>
                <a:rPr lang="en-US" sz="4000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 err="1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</a:t>
              </a:r>
              <a:r>
                <a:rPr lang="en-US" sz="4000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572501" y="4889278"/>
              <a:ext cx="1467968" cy="236675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6162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471969" y="1824370"/>
            <a:ext cx="13031165" cy="5373597"/>
            <a:chOff x="1111783" y="1613973"/>
            <a:chExt cx="14099641" cy="6058175"/>
          </a:xfrm>
          <a:solidFill>
            <a:schemeClr val="bg1"/>
          </a:solidFill>
        </p:grpSpPr>
        <p:grpSp>
          <p:nvGrpSpPr>
            <p:cNvPr id="31" name="Group 30"/>
            <p:cNvGrpSpPr/>
            <p:nvPr/>
          </p:nvGrpSpPr>
          <p:grpSpPr>
            <a:xfrm>
              <a:off x="1111783" y="1613973"/>
              <a:ext cx="14099641" cy="5670757"/>
              <a:chOff x="1111783" y="1613973"/>
              <a:chExt cx="14099641" cy="5670757"/>
            </a:xfrm>
            <a:grpFill/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92" t="-3795" r="25395"/>
              <a:stretch/>
            </p:blipFill>
            <p:spPr>
              <a:xfrm>
                <a:off x="1111783" y="4526403"/>
                <a:ext cx="3872673" cy="2758327"/>
              </a:xfrm>
              <a:prstGeom prst="rect">
                <a:avLst/>
              </a:prstGeom>
              <a:grpFill/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2" t="1567" r="33239" b="2572"/>
              <a:stretch/>
            </p:blipFill>
            <p:spPr>
              <a:xfrm>
                <a:off x="10711142" y="2017059"/>
                <a:ext cx="4500282" cy="4679576"/>
              </a:xfrm>
              <a:prstGeom prst="ellipse">
                <a:avLst/>
              </a:prstGeom>
              <a:grpFill/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grpSp>
            <p:nvGrpSpPr>
              <p:cNvPr id="29" name="Group 28"/>
              <p:cNvGrpSpPr/>
              <p:nvPr/>
            </p:nvGrpSpPr>
            <p:grpSpPr>
              <a:xfrm>
                <a:off x="4607861" y="1613973"/>
                <a:ext cx="6866963" cy="3513839"/>
                <a:chOff x="4607861" y="1613973"/>
                <a:chExt cx="6866963" cy="3513839"/>
              </a:xfrm>
              <a:grpFill/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4607861" y="2904565"/>
                  <a:ext cx="6866963" cy="2223247"/>
                </a:xfrm>
                <a:prstGeom prst="straightConnector1">
                  <a:avLst/>
                </a:prstGeom>
                <a:grpFill/>
                <a:ln w="76200">
                  <a:solidFill>
                    <a:srgbClr val="FF3399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6041233" y="1613973"/>
                  <a:ext cx="3421516" cy="798068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4000" b="1" spc="50" dirty="0" err="1" smtClean="0">
                      <a:ln w="0"/>
                      <a:solidFill>
                        <a:schemeClr val="tx1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হাইড্রোফিলিক</a:t>
                  </a:r>
                  <a:r>
                    <a:rPr lang="en-US" sz="4000" b="1" spc="50" dirty="0" smtClean="0">
                      <a:ln w="0"/>
                      <a:solidFill>
                        <a:schemeClr val="tx1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b="1" spc="50" dirty="0" err="1" smtClean="0">
                      <a:ln w="0"/>
                      <a:solidFill>
                        <a:schemeClr val="tx1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প্রান্ত</a:t>
                  </a:r>
                  <a:r>
                    <a:rPr lang="en-US" sz="4000" b="1" spc="50" dirty="0" smtClean="0">
                      <a:ln w="0"/>
                      <a:solidFill>
                        <a:schemeClr val="tx1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40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6" idx="2"/>
                </p:cNvCxnSpPr>
                <p:nvPr/>
              </p:nvCxnSpPr>
              <p:spPr>
                <a:xfrm>
                  <a:off x="7751991" y="2412041"/>
                  <a:ext cx="0" cy="1661644"/>
                </a:xfrm>
                <a:prstGeom prst="straightConnector1">
                  <a:avLst/>
                </a:prstGeom>
                <a:grpFill/>
                <a:ln w="76200">
                  <a:solidFill>
                    <a:srgbClr val="FF339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1317815" y="4526403"/>
              <a:ext cx="11053479" cy="3145745"/>
              <a:chOff x="1317815" y="4526403"/>
              <a:chExt cx="11053479" cy="3145745"/>
            </a:xfrm>
            <a:grpFill/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1317815" y="4526403"/>
                <a:ext cx="11053479" cy="2602845"/>
              </a:xfrm>
              <a:prstGeom prst="straightConnector1">
                <a:avLst/>
              </a:prstGeom>
              <a:grpFill/>
              <a:ln w="76200">
                <a:solidFill>
                  <a:srgbClr val="FF3399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41234" y="6874080"/>
                <a:ext cx="3558125" cy="798068"/>
              </a:xfrm>
              <a:prstGeom prst="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হাইড্রোফোবিক</a:t>
                </a:r>
                <a:r>
                  <a:rPr lang="en-US" sz="40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প্রান্ত</a:t>
                </a:r>
                <a:r>
                  <a:rPr lang="en-US" sz="40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0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4" name="Straight Arrow Connector 23"/>
              <p:cNvCxnSpPr>
                <a:stCxn id="17" idx="0"/>
              </p:cNvCxnSpPr>
              <p:nvPr/>
            </p:nvCxnSpPr>
            <p:spPr>
              <a:xfrm flipH="1" flipV="1">
                <a:off x="7820296" y="5624277"/>
                <a:ext cx="1" cy="1249802"/>
              </a:xfrm>
              <a:prstGeom prst="straightConnector1">
                <a:avLst/>
              </a:prstGeom>
              <a:grpFill/>
              <a:ln w="76200">
                <a:solidFill>
                  <a:srgbClr val="FF33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Cloud Callout 32"/>
          <p:cNvSpPr/>
          <p:nvPr/>
        </p:nvSpPr>
        <p:spPr>
          <a:xfrm>
            <a:off x="412376" y="448990"/>
            <a:ext cx="15150353" cy="98536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কৌশলঃ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37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395702" y="659118"/>
            <a:ext cx="6684674" cy="1362635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6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jxq</a:t>
            </a:r>
            <a:r>
              <a:rPr lang="en-US" sz="6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6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194" y="4422371"/>
            <a:ext cx="12981963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mvevb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wWUvi‡R›U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¯‹vi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Ki|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4938" y="950259"/>
            <a:ext cx="374072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: 8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59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5812" y="586871"/>
            <a:ext cx="15096564" cy="7981610"/>
            <a:chOff x="537883" y="586871"/>
            <a:chExt cx="15939246" cy="7981610"/>
          </a:xfrm>
        </p:grpSpPr>
        <p:grpSp>
          <p:nvGrpSpPr>
            <p:cNvPr id="2" name="Group 1"/>
            <p:cNvGrpSpPr/>
            <p:nvPr/>
          </p:nvGrpSpPr>
          <p:grpSpPr>
            <a:xfrm>
              <a:off x="537883" y="586871"/>
              <a:ext cx="14153351" cy="7981610"/>
              <a:chOff x="414826" y="785110"/>
              <a:chExt cx="14265307" cy="59926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67726" y="4186725"/>
                <a:ext cx="13612407" cy="2591030"/>
                <a:chOff x="281329" y="2639355"/>
                <a:chExt cx="8342817" cy="183919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81329" y="2639355"/>
                  <a:ext cx="1738466" cy="175260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FF3399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 err="1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স্বা</a:t>
                  </a:r>
                  <a:endPara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615042" y="2678971"/>
                  <a:ext cx="1710981" cy="1799576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7030A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5302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F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গ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921269" y="2678971"/>
                  <a:ext cx="1662881" cy="1767320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00B0F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5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ত</a:t>
                  </a: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036851" y="2639355"/>
                  <a:ext cx="1587295" cy="1721861"/>
                </a:xfrm>
                <a:prstGeom prst="ellipse">
                  <a:avLst/>
                </a:prstGeom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00B05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3399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ম</a:t>
                  </a:r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826" y="785110"/>
                <a:ext cx="3489437" cy="211035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0" y="586871"/>
              <a:ext cx="14630399" cy="1775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430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521208" y="510988"/>
            <a:ext cx="5809130" cy="1111624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74719" y="2302936"/>
                <a:ext cx="11902108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সম্পূর্ণ কর ।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19" y="2302936"/>
                <a:ext cx="1190210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4718" y="3516679"/>
                <a:ext cx="1267158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𝑁𝑎𝑂𝐻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সম্পূর্ণ কর ।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   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18" y="3516679"/>
                <a:ext cx="12671588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94133" y="4844623"/>
            <a:ext cx="11595870" cy="726203"/>
            <a:chOff x="439270" y="3707402"/>
            <a:chExt cx="15015883" cy="726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9270" y="3707402"/>
                  <a:ext cx="15015883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Font typeface="Wingdings" panose="05000000000000000000" pitchFamily="2" charset="2"/>
                    <a:buChar char="v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           +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32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সমীকরণটি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সম্পূর্ণ কর । 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70" y="3707402"/>
                  <a:ext cx="15015883" cy="7078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5258869" y="3752287"/>
              <a:ext cx="860612" cy="681318"/>
              <a:chOff x="7479120" y="6646458"/>
              <a:chExt cx="860612" cy="681318"/>
            </a:xfrm>
          </p:grpSpPr>
          <p:sp>
            <p:nvSpPr>
              <p:cNvPr id="20" name="Hexagon 19"/>
              <p:cNvSpPr/>
              <p:nvPr/>
            </p:nvSpPr>
            <p:spPr>
              <a:xfrm>
                <a:off x="7479120" y="6646458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v"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685307" y="6739607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v"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474719" y="6329881"/>
            <a:ext cx="12913661" cy="750893"/>
            <a:chOff x="439270" y="3707402"/>
            <a:chExt cx="15015883" cy="750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39270" y="3707402"/>
                  <a:ext cx="15015883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Font typeface="Wingdings" panose="05000000000000000000" pitchFamily="2" charset="2"/>
                    <a:buChar char="v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       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+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3200" dirty="0" smtClean="0">
                      <a:solidFill>
                        <a:schemeClr val="tx1"/>
                      </a:solidFill>
                    </a:rPr>
                    <a:t> 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সমীকরণটি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সম্পূর্ণ কর । 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70" y="3707402"/>
                  <a:ext cx="15015883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4856414" y="3776977"/>
              <a:ext cx="860612" cy="681318"/>
              <a:chOff x="7076665" y="6671148"/>
              <a:chExt cx="860612" cy="681318"/>
            </a:xfrm>
          </p:grpSpPr>
          <p:sp>
            <p:nvSpPr>
              <p:cNvPr id="28" name="Hexagon 27"/>
              <p:cNvSpPr/>
              <p:nvPr/>
            </p:nvSpPr>
            <p:spPr>
              <a:xfrm>
                <a:off x="7076665" y="6671148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v"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82852" y="6775134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v"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721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675146" y="573741"/>
            <a:ext cx="8452207" cy="986117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vwoi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8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784" y="5506726"/>
            <a:ext cx="11627796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1.mvev‡bi 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¯‘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e¨L¨v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Ki|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wWUvi‡R›U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¯‘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Feroz\Pictures\download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249" y="1559858"/>
            <a:ext cx="6493922" cy="36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9091" y="466164"/>
            <a:ext cx="14746236" cy="6826714"/>
            <a:chOff x="-20109" y="-126672"/>
            <a:chExt cx="14862881" cy="5125542"/>
          </a:xfrm>
        </p:grpSpPr>
        <p:grpSp>
          <p:nvGrpSpPr>
            <p:cNvPr id="5" name="Group 4"/>
            <p:cNvGrpSpPr/>
            <p:nvPr/>
          </p:nvGrpSpPr>
          <p:grpSpPr>
            <a:xfrm>
              <a:off x="1011580" y="2442913"/>
              <a:ext cx="13831192" cy="2555957"/>
              <a:chOff x="246918" y="1401544"/>
              <a:chExt cx="8476907" cy="18142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6918" y="1416264"/>
                <a:ext cx="1738466" cy="1752600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97836" y="1416264"/>
                <a:ext cx="1710981" cy="1799576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00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ন্য</a:t>
                </a:r>
                <a:endParaRPr lang="en-US" sz="29400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95080" y="1401544"/>
                <a:ext cx="1662881" cy="1767320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136530" y="1447003"/>
                <a:ext cx="1587295" cy="1721861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9" y="-126672"/>
              <a:ext cx="4249348" cy="1278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6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" y="0"/>
            <a:ext cx="1892329" cy="1756934"/>
          </a:xfrm>
          <a:prstGeom prst="rect">
            <a:avLst/>
          </a:prstGeom>
        </p:spPr>
      </p:pic>
      <p:sp>
        <p:nvSpPr>
          <p:cNvPr id="20" name="Down Ribbon 19"/>
          <p:cNvSpPr/>
          <p:nvPr/>
        </p:nvSpPr>
        <p:spPr>
          <a:xfrm>
            <a:off x="2254943" y="447850"/>
            <a:ext cx="11367347" cy="1935009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466395" y="3740807"/>
            <a:ext cx="12038844" cy="3817340"/>
            <a:chOff x="3466395" y="3740807"/>
            <a:chExt cx="12038844" cy="3817340"/>
          </a:xfrm>
        </p:grpSpPr>
        <p:sp>
          <p:nvSpPr>
            <p:cNvPr id="24" name="TextBox 23"/>
            <p:cNvSpPr txBox="1"/>
            <p:nvPr/>
          </p:nvSpPr>
          <p:spPr>
            <a:xfrm>
              <a:off x="9942639" y="3941317"/>
              <a:ext cx="5562600" cy="830997"/>
            </a:xfrm>
            <a:prstGeom prst="rect">
              <a:avLst/>
            </a:prstGeom>
            <a:no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48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466395" y="3740807"/>
              <a:ext cx="6269275" cy="3817340"/>
            </a:xfrm>
            <a:prstGeom prst="roundRect">
              <a:avLst/>
            </a:prstGeom>
            <a:solidFill>
              <a:srgbClr val="FFFF00"/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wd‡ivR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Avng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` </a:t>
              </a:r>
            </a:p>
            <a:p>
              <a:pPr algn="just"/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mnKvix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wkÿK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pPr algn="just"/>
              <a:r>
                <a:rPr lang="en-US" sz="44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vDRvb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Avi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Avi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G </a:t>
              </a:r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wm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g‡Wj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miKvwi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nvB</a:t>
              </a:r>
              <a:r>
                <a:rPr lang="en-US" sz="4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¯‹</a:t>
              </a:r>
              <a:r>
                <a:rPr lang="en-US" sz="4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zj</a:t>
              </a:r>
              <a:endParaRPr lang="en-US" sz="4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80" y="7815050"/>
            <a:ext cx="1852577" cy="8601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90" y="0"/>
            <a:ext cx="1935009" cy="19350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07536" y="3941317"/>
            <a:ext cx="4688378" cy="286232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elq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: beg/`kg</a:t>
            </a:r>
          </a:p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Øv`k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Feroz\Pictures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8" y="2382859"/>
            <a:ext cx="2131008" cy="298961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38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1405" y="6649060"/>
            <a:ext cx="3364239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mvevb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35" y="2533915"/>
            <a:ext cx="7942729" cy="3866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7881" y="974880"/>
            <a:ext cx="9834213" cy="156966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96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</a:t>
            </a:r>
            <a:r>
              <a:rPr lang="en-US" sz="9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b‡Pi</a:t>
            </a:r>
            <a:r>
              <a:rPr lang="en-US" sz="9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9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Øiv</a:t>
            </a:r>
            <a:r>
              <a:rPr lang="en-US" sz="9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9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eySvq</a:t>
            </a:r>
            <a:endParaRPr lang="en-US" sz="96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75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2" y="2172800"/>
            <a:ext cx="5785084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49" y="916621"/>
            <a:ext cx="6450779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8234" y="402400"/>
            <a:ext cx="10618633" cy="1446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eySvq</a:t>
            </a:r>
            <a:endParaRPr lang="en-US" sz="88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2160" y="6683433"/>
            <a:ext cx="4089862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mvevb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40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8234" y="402400"/>
            <a:ext cx="10618633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</a:t>
            </a:r>
            <a:r>
              <a:rPr lang="en-US" sz="60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b‡Pi</a:t>
            </a:r>
            <a:r>
              <a:rPr lang="en-US" sz="60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60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60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60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60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eySvq</a:t>
            </a:r>
            <a:endParaRPr lang="en-US" sz="60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9828" y="6813104"/>
            <a:ext cx="5682602" cy="120032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wWUvi‡R›U</a:t>
            </a:r>
            <a:r>
              <a:rPr lang="en-US" sz="72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12" y="1589064"/>
            <a:ext cx="10058400" cy="49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32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4" y="2097741"/>
            <a:ext cx="8803341" cy="437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8234" y="402400"/>
            <a:ext cx="10618633" cy="11079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66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66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Øiv</a:t>
            </a:r>
            <a:r>
              <a:rPr lang="en-US" sz="66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66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eySvq</a:t>
            </a:r>
            <a:endParaRPr lang="en-US" sz="66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50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2541" y="557834"/>
            <a:ext cx="11797553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</a:t>
            </a:r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vevb</a:t>
            </a:r>
            <a:r>
              <a:rPr lang="en-US" sz="9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wWUvi‡R›U</a:t>
            </a:r>
            <a:endParaRPr lang="en-US" sz="9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4890" y="5519337"/>
            <a:ext cx="14128376" cy="1323439"/>
            <a:chOff x="1541930" y="5856529"/>
            <a:chExt cx="11797553" cy="132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41930" y="5856529"/>
                  <a:ext cx="11797553" cy="132343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    −</m:t>
                        </m:r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8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</m:t>
                        </m:r>
                      </m:oMath>
                    </m:oMathPara>
                  </a14:m>
                  <a:endParaRPr lang="en-US" sz="8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930" y="5856529"/>
                  <a:ext cx="11797553" cy="132343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8611278" y="6072372"/>
              <a:ext cx="1275520" cy="1082809"/>
              <a:chOff x="12499647" y="4579644"/>
              <a:chExt cx="1279040" cy="1082809"/>
            </a:xfrm>
          </p:grpSpPr>
          <p:sp>
            <p:nvSpPr>
              <p:cNvPr id="7" name="Hexagon 6"/>
              <p:cNvSpPr/>
              <p:nvPr/>
            </p:nvSpPr>
            <p:spPr>
              <a:xfrm>
                <a:off x="12499647" y="4579644"/>
                <a:ext cx="1279040" cy="1082809"/>
              </a:xfrm>
              <a:prstGeom prst="hexagon">
                <a:avLst/>
              </a:prstGeom>
              <a:noFill/>
              <a:ln w="762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2863306" y="4783222"/>
                <a:ext cx="553965" cy="644706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0976" y="3482479"/>
                <a:ext cx="8836204" cy="1569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sub>
                      </m:sSub>
                      <m:sSub>
                        <m:sSubPr>
                          <m:ctrlPr>
                            <a:rPr lang="en-US" sz="9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9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9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𝟑𝟓</m:t>
                          </m:r>
                        </m:sub>
                      </m:sSub>
                      <m:r>
                        <a:rPr lang="en-US" sz="9600" b="1" i="0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𝐂𝐎</m:t>
                      </m:r>
                      <m:r>
                        <a:rPr lang="en-US" sz="9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𝐎𝐍𝐚</m:t>
                      </m:r>
                      <m:r>
                        <a:rPr lang="en-US" sz="9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9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976" y="3482479"/>
                <a:ext cx="8836204" cy="15696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7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4" y="7761262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184" y="2352689"/>
            <a:ext cx="10476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824" y="3368352"/>
            <a:ext cx="14737976" cy="3785652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" y="-1"/>
            <a:ext cx="1935009" cy="1935009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660376" y="847539"/>
            <a:ext cx="7637930" cy="1503948"/>
          </a:xfrm>
          <a:prstGeom prst="cloudCallou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9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9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৯ম-১০ম PH</Template>
  <TotalTime>1476</TotalTime>
  <Words>958</Words>
  <Application>Microsoft Office PowerPoint</Application>
  <PresentationFormat>Custom</PresentationFormat>
  <Paragraphs>87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Feroz</cp:lastModifiedBy>
  <cp:revision>226</cp:revision>
  <dcterms:created xsi:type="dcterms:W3CDTF">2019-11-16T00:14:51Z</dcterms:created>
  <dcterms:modified xsi:type="dcterms:W3CDTF">2021-01-24T12:31:11Z</dcterms:modified>
</cp:coreProperties>
</file>