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83" r:id="rId5"/>
    <p:sldId id="288" r:id="rId6"/>
    <p:sldId id="278" r:id="rId7"/>
    <p:sldId id="264" r:id="rId8"/>
    <p:sldId id="284" r:id="rId9"/>
    <p:sldId id="279" r:id="rId10"/>
    <p:sldId id="281" r:id="rId11"/>
    <p:sldId id="266" r:id="rId12"/>
    <p:sldId id="282" r:id="rId13"/>
    <p:sldId id="267" r:id="rId14"/>
    <p:sldId id="268" r:id="rId15"/>
    <p:sldId id="276" r:id="rId16"/>
    <p:sldId id="287" r:id="rId17"/>
    <p:sldId id="261" r:id="rId18"/>
    <p:sldId id="274" r:id="rId19"/>
    <p:sldId id="27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0" y="381000"/>
            <a:ext cx="4343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সবাইকে </a:t>
            </a: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NikoshBAN" pitchFamily="2" charset="0"/>
              </a:rPr>
              <a:t>শুভেচ্ছা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 descr="41dTNZ5vV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7772400" cy="5105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41148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562600"/>
            <a:ext cx="5791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এটি আমাদের অন্যতম গুরুত্বপূর্ণ শিল্প 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oisakhi-kenakata-16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1000"/>
            <a:ext cx="4267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371600"/>
            <a:ext cx="3810000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76800" y="1447800"/>
            <a:ext cx="34290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পরিষ্কার পরিচ্ছন্নতার কাজ করে তাদেরকে পরিচ্ছন্নতা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 বলে।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152400"/>
            <a:ext cx="3203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</a:t>
            </a:r>
            <a:endParaRPr lang="en-GB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495800"/>
            <a:ext cx="8667013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পরিচ্ছন্নতা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কর্মীগণ বিদ্যালয় ,অফিস,হাসপাতাল এবং রাস্তা পরিষ্কার করে পরিবেশ পরিছন্ন ও নিরাপদ রাখেন।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81000"/>
            <a:ext cx="2755024" cy="3505200"/>
          </a:xfrm>
          <a:prstGeom prst="rect">
            <a:avLst/>
          </a:prstGeom>
        </p:spPr>
      </p:pic>
      <p:pic>
        <p:nvPicPr>
          <p:cNvPr id="5" name="Picture 4" descr="3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81000"/>
            <a:ext cx="2971800" cy="3505200"/>
          </a:xfrm>
          <a:prstGeom prst="rect">
            <a:avLst/>
          </a:prstGeom>
        </p:spPr>
      </p:pic>
      <p:pic>
        <p:nvPicPr>
          <p:cNvPr id="6" name="Content Placeholder 2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381000"/>
            <a:ext cx="2743200" cy="35052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0" y="1744682"/>
            <a:ext cx="3385089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একস্থানথেকেঅন্য স্থানে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চলাচলেরজন্য এবং মালামাল পরিবহনের জন্য আমরা যানবাহন ব্যবহারকরি।যেমন নৌকা,রিকশা,বাস,</a:t>
            </a:r>
            <a:endParaRPr lang="en-GB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রেলগাড়ি,ট্রাক,টলি এবং ট্যাক্সি ইত্যাদি।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5029200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381000"/>
            <a:ext cx="338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 শ্রমিক</a:t>
            </a:r>
            <a:endParaRPr lang="en-GB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228600"/>
            <a:ext cx="27432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1000" y="5399782"/>
            <a:ext cx="8520796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জড়িত লোকজন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 শ্রমিক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11" y="197890"/>
            <a:ext cx="3070789" cy="4526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228600"/>
            <a:ext cx="2514601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4027011" cy="5310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7848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সংযোগ। পৃষ্ঠা নং-(32-33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95400"/>
            <a:ext cx="4095411" cy="5307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39624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smtClean="0">
                <a:latin typeface="NikoshBAN"/>
              </a:rPr>
              <a:t>জোড়ায় কাজ </a:t>
            </a:r>
            <a:endParaRPr lang="en-GB" sz="48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83058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>
                <a:latin typeface="NikoshBAN"/>
              </a:rPr>
              <a:t>শিক্ষার্থীরা জোড়ায় পাঠ্যাংশটুকু রিডিং পড়বে।</a:t>
            </a:r>
            <a:endParaRPr lang="en-GB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7620000" cy="48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200" y="381000"/>
            <a:ext cx="324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 পাঠ </a:t>
            </a:r>
            <a:endParaRPr lang="en-GB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31242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IN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১.কায়িক শ্রমভিত্তিক একটি কাজের নাম লেখ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।পরিবহন শ্রমিক কি কাজ করে?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৩।পরিচ্ছন্নতাকর্মী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4.কোন কোন কাজে পুরুষের সাথে নারীরাও অংশগ্রহণ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580382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ছকের পেশাগুলো সম্পর্কে আলোচনা করে তারা কোথায় এবং কী কাজ করেন তা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4164199"/>
          <a:ext cx="7239000" cy="223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529721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পেশা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কাজের স্থান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কাজের</a:t>
                      </a:r>
                      <a:r>
                        <a:rPr lang="bn-BD" baseline="0" dirty="0" smtClean="0"/>
                        <a:t> ফলাফল </a:t>
                      </a:r>
                      <a:endParaRPr lang="en-US" dirty="0"/>
                    </a:p>
                  </a:txBody>
                  <a:tcPr/>
                </a:tc>
              </a:tr>
              <a:tr h="529721">
                <a:tc>
                  <a:txBody>
                    <a:bodyPr/>
                    <a:lstStyle/>
                    <a:p>
                      <a:r>
                        <a:rPr lang="bn-BD" dirty="0" smtClean="0"/>
                        <a:t>কারখানার</a:t>
                      </a:r>
                      <a:r>
                        <a:rPr lang="bn-BD" baseline="0" dirty="0" smtClean="0"/>
                        <a:t> শ্রমিক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7079">
                <a:tc>
                  <a:txBody>
                    <a:bodyPr/>
                    <a:lstStyle/>
                    <a:p>
                      <a:r>
                        <a:rPr lang="bn-BD" dirty="0" smtClean="0"/>
                        <a:t>পরিচ্ছন্নতা</a:t>
                      </a:r>
                      <a:r>
                        <a:rPr lang="en-GB" dirty="0" smtClean="0"/>
                        <a:t> </a:t>
                      </a:r>
                      <a:r>
                        <a:rPr lang="bn-BD" dirty="0" smtClean="0"/>
                        <a:t>কর্মী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7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/>
                        <a:t>পরিবহন</a:t>
                      </a:r>
                      <a:r>
                        <a:rPr lang="bn-BD" baseline="0" dirty="0" smtClean="0"/>
                        <a:t> শ্রমিক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62200" y="685800"/>
            <a:ext cx="3486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</a:t>
            </a:r>
            <a:r>
              <a: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057400" y="304800"/>
            <a:ext cx="3886200" cy="13715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10000" y="17526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219200" y="2514600"/>
            <a:ext cx="57912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ছাইয়াতুল জান্নাত 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 শিক্ষক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হাসিমপুর  মোল্লাপাড়া সঃ প্রাঃ বিঃ  চিরিরবন্দর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দিনাজপুর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 descr="red-ro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315200" y="4038601"/>
            <a:ext cx="1828800" cy="2819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28800"/>
            <a:ext cx="7239000" cy="41909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19400" y="533400"/>
            <a:ext cx="37338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1295400"/>
            <a:ext cx="7609776" cy="4247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শ্রেণিঃ চতুর্থ ।</a:t>
            </a:r>
          </a:p>
          <a:p>
            <a:pPr algn="ctr"/>
            <a:r>
              <a:rPr lang="bn-BD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বিষয়ঃবাংলাদেশ ও বিশ্বপরিচয় </a:t>
            </a:r>
          </a:p>
          <a:p>
            <a:pPr algn="ctr"/>
            <a:r>
              <a:rPr lang="bn-BD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অধ্যায়ঃ ৭</a:t>
            </a:r>
          </a:p>
          <a:p>
            <a:pPr algn="ctr"/>
            <a:r>
              <a:rPr lang="bn-BD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শিরোনামঃ কাজের মর্যাদা। </a:t>
            </a:r>
            <a:endParaRPr lang="en-GB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পাঠের অংশঃ শ্রমজীবী।</a:t>
            </a:r>
            <a:endParaRPr lang="en-GB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228600"/>
            <a:ext cx="4535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/>
              </a:rPr>
              <a:t>পাঠ পরিচিতি </a:t>
            </a:r>
            <a:endParaRPr lang="en-GB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" y="1143000"/>
            <a:ext cx="2590800" cy="2667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Content Placeholder 2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971800" y="1143000"/>
            <a:ext cx="2743200" cy="2667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Content Placeholder 1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943600" y="1143000"/>
            <a:ext cx="2971800" cy="2667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04800" y="3886200"/>
            <a:ext cx="2590800" cy="279253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86200"/>
            <a:ext cx="2743200" cy="28388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943600" y="3886200"/>
            <a:ext cx="2971800" cy="2895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2590800" y="152400"/>
            <a:ext cx="3505200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কাজের মর্যাদা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26670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NikoshBAN"/>
              </a:rPr>
              <a:t>শিখনফল</a:t>
            </a:r>
            <a:endParaRPr lang="en-GB" sz="36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84582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/>
              </a:rPr>
              <a:t>৬.২.১-সমাজে সকল পেশাজীবীর অবদান বর্ণনা করতে পারবে।</a:t>
            </a:r>
          </a:p>
          <a:p>
            <a:r>
              <a:rPr lang="en-GB" sz="3600" dirty="0" smtClean="0">
                <a:latin typeface="NikoshBAN"/>
              </a:rPr>
              <a:t>৬.৩.২-দুই তিন ধরনের পেশাজীবী কাজের বর্ণনা দিতে পারবে। </a:t>
            </a:r>
            <a:endParaRPr lang="en-GB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971800"/>
            <a:ext cx="8611653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শ্রমজীবীঃ যারা কাজের বিনিময়ে জীবিকা অর্জন করে তাদের 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শ্রমজীবী বলে।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09600"/>
            <a:ext cx="70866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শ্রমজীবী</a:t>
            </a:r>
            <a:endParaRPr lang="en-GB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জীবী</a:t>
            </a:r>
            <a:r>
              <a:rPr lang="en-GB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জীবিকা। </a:t>
            </a:r>
            <a:r>
              <a:rPr lang="en-GB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66" y="2603682"/>
            <a:ext cx="2282134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শ্রমিক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1" y="1600200"/>
            <a:ext cx="2666999" cy="30469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 যারা কাজ করে তাদেরকে কারখানার শ্রমিক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762000"/>
            <a:ext cx="3808863" cy="48768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944202" cy="39680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24400" y="2133600"/>
            <a:ext cx="3429000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পাশের ছবিতে একটি কারখানায় পোশাক শ্রমিকদের দেখা যাচ্ছে।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7666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0386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410200"/>
            <a:ext cx="777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তারা দীর্ঘ সময় কাজ করে রপ্তানির জন্য পোশাক তৈরি করেন।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2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"/>
            <a:ext cx="4455442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259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 GPS</dc:creator>
  <cp:lastModifiedBy>RAJ</cp:lastModifiedBy>
  <cp:revision>146</cp:revision>
  <dcterms:created xsi:type="dcterms:W3CDTF">2006-08-16T00:00:00Z</dcterms:created>
  <dcterms:modified xsi:type="dcterms:W3CDTF">2020-12-28T11:10:28Z</dcterms:modified>
</cp:coreProperties>
</file>