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67" r:id="rId6"/>
    <p:sldId id="259" r:id="rId7"/>
    <p:sldId id="261" r:id="rId8"/>
    <p:sldId id="262" r:id="rId9"/>
    <p:sldId id="270" r:id="rId10"/>
    <p:sldId id="271" r:id="rId11"/>
    <p:sldId id="27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4C76CCC-2B8B-44A9-9E54-DDB7AF68EBB7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084C25F-324C-4A3C-A194-A837E560C8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223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6CCC-2B8B-44A9-9E54-DDB7AF68EBB7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C25F-324C-4A3C-A194-A837E560C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134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6CCC-2B8B-44A9-9E54-DDB7AF68EBB7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C25F-324C-4A3C-A194-A837E560C8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3895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6CCC-2B8B-44A9-9E54-DDB7AF68EBB7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C25F-324C-4A3C-A194-A837E560C8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6085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6CCC-2B8B-44A9-9E54-DDB7AF68EBB7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C25F-324C-4A3C-A194-A837E560C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7287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6CCC-2B8B-44A9-9E54-DDB7AF68EBB7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C25F-324C-4A3C-A194-A837E560C8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44231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6CCC-2B8B-44A9-9E54-DDB7AF68EBB7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C25F-324C-4A3C-A194-A837E560C8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58927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6CCC-2B8B-44A9-9E54-DDB7AF68EBB7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C25F-324C-4A3C-A194-A837E560C8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630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6CCC-2B8B-44A9-9E54-DDB7AF68EBB7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C25F-324C-4A3C-A194-A837E560C8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7054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6CCC-2B8B-44A9-9E54-DDB7AF68EBB7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C25F-324C-4A3C-A194-A837E560C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647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6CCC-2B8B-44A9-9E54-DDB7AF68EBB7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C25F-324C-4A3C-A194-A837E560C8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1912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6CCC-2B8B-44A9-9E54-DDB7AF68EBB7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C25F-324C-4A3C-A194-A837E560C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090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6CCC-2B8B-44A9-9E54-DDB7AF68EBB7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C25F-324C-4A3C-A194-A837E560C8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7587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6CCC-2B8B-44A9-9E54-DDB7AF68EBB7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C25F-324C-4A3C-A194-A837E560C8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6589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6CCC-2B8B-44A9-9E54-DDB7AF68EBB7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C25F-324C-4A3C-A194-A837E560C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2397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6CCC-2B8B-44A9-9E54-DDB7AF68EBB7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C25F-324C-4A3C-A194-A837E560C8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3766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6CCC-2B8B-44A9-9E54-DDB7AF68EBB7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C25F-324C-4A3C-A194-A837E560C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699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C76CCC-2B8B-44A9-9E54-DDB7AF68EBB7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84C25F-324C-4A3C-A194-A837E560C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52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25872"/>
            <a:ext cx="9601196" cy="1303867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dirty="0" err="1" smtClean="0"/>
              <a:t>স্বাগতম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7147" y="2327257"/>
            <a:ext cx="7457704" cy="38122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901476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8779" y="881054"/>
            <a:ext cx="4928260" cy="3912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7673" y="881055"/>
            <a:ext cx="4632531" cy="39129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5055" y="5498275"/>
            <a:ext cx="619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</a:rPr>
              <a:t>৩৬৫ </a:t>
            </a:r>
            <a:r>
              <a:rPr lang="en-US" sz="2800" b="1" i="1" dirty="0" err="1" smtClean="0">
                <a:solidFill>
                  <a:srgbClr val="00B050"/>
                </a:solidFill>
              </a:rPr>
              <a:t>দিনে</a:t>
            </a:r>
            <a:r>
              <a:rPr lang="en-US" sz="2800" b="1" i="1" dirty="0" smtClean="0">
                <a:solidFill>
                  <a:srgbClr val="00B050"/>
                </a:solidFill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</a:rPr>
              <a:t>বছর</a:t>
            </a:r>
            <a:r>
              <a:rPr lang="en-US" sz="2800" b="1" i="1" dirty="0" smtClean="0">
                <a:solidFill>
                  <a:srgbClr val="00B050"/>
                </a:solidFill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</a:rPr>
              <a:t>এই</a:t>
            </a:r>
            <a:r>
              <a:rPr lang="en-US" sz="2800" b="1" i="1" dirty="0" smtClean="0">
                <a:solidFill>
                  <a:srgbClr val="00B050"/>
                </a:solidFill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</a:rPr>
              <a:t>হিসেবের</a:t>
            </a:r>
            <a:r>
              <a:rPr lang="en-US" sz="2800" b="1" i="1" dirty="0" smtClean="0">
                <a:solidFill>
                  <a:srgbClr val="00B050"/>
                </a:solidFill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</a:rPr>
              <a:t>আবিষ্কারক</a:t>
            </a:r>
            <a:r>
              <a:rPr lang="en-US" sz="2800" b="1" i="1" dirty="0" smtClean="0">
                <a:solidFill>
                  <a:srgbClr val="00B050"/>
                </a:solidFill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</a:rPr>
              <a:t>মিশরীয়রা</a:t>
            </a:r>
            <a:r>
              <a:rPr lang="en-US" sz="2800" b="1" i="1" dirty="0" smtClean="0">
                <a:solidFill>
                  <a:srgbClr val="00B050"/>
                </a:solidFill>
              </a:rPr>
              <a:t> ।</a:t>
            </a:r>
            <a:endParaRPr lang="en-US" sz="28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898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558" y="1120239"/>
            <a:ext cx="5056107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1418" y="1120239"/>
            <a:ext cx="4994935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4865" y="5415148"/>
            <a:ext cx="5317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00B050"/>
                </a:solidFill>
              </a:rPr>
              <a:t>সুর্য</a:t>
            </a:r>
            <a:r>
              <a:rPr lang="en-US" sz="3200" i="1" dirty="0" smtClean="0">
                <a:solidFill>
                  <a:srgbClr val="00B050"/>
                </a:solidFill>
              </a:rPr>
              <a:t> </a:t>
            </a:r>
            <a:r>
              <a:rPr lang="en-US" sz="3200" i="1" dirty="0" err="1" smtClean="0">
                <a:solidFill>
                  <a:srgbClr val="00B050"/>
                </a:solidFill>
              </a:rPr>
              <a:t>ঘড়ি</a:t>
            </a:r>
            <a:r>
              <a:rPr lang="en-US" sz="3200" i="1" dirty="0" smtClean="0">
                <a:solidFill>
                  <a:srgbClr val="00B050"/>
                </a:solidFill>
              </a:rPr>
              <a:t> ও </a:t>
            </a:r>
            <a:r>
              <a:rPr lang="en-US" sz="3200" i="1" dirty="0" err="1" smtClean="0">
                <a:solidFill>
                  <a:srgbClr val="00B050"/>
                </a:solidFill>
              </a:rPr>
              <a:t>জল</a:t>
            </a:r>
            <a:r>
              <a:rPr lang="en-US" sz="3200" i="1" dirty="0" smtClean="0">
                <a:solidFill>
                  <a:srgbClr val="00B050"/>
                </a:solidFill>
              </a:rPr>
              <a:t> </a:t>
            </a:r>
            <a:r>
              <a:rPr lang="en-US" sz="3200" i="1" dirty="0" err="1" smtClean="0">
                <a:solidFill>
                  <a:srgbClr val="00B050"/>
                </a:solidFill>
              </a:rPr>
              <a:t>ঘড়ি</a:t>
            </a:r>
            <a:r>
              <a:rPr lang="en-US" sz="3200" i="1" dirty="0" smtClean="0">
                <a:solidFill>
                  <a:srgbClr val="00B050"/>
                </a:solidFill>
              </a:rPr>
              <a:t> </a:t>
            </a:r>
            <a:r>
              <a:rPr lang="en-US" sz="3200" i="1" dirty="0" err="1" smtClean="0">
                <a:solidFill>
                  <a:srgbClr val="00B050"/>
                </a:solidFill>
              </a:rPr>
              <a:t>মিশরীয়দের</a:t>
            </a:r>
            <a:r>
              <a:rPr lang="en-US" sz="3200" i="1" dirty="0" smtClean="0">
                <a:solidFill>
                  <a:srgbClr val="00B050"/>
                </a:solidFill>
              </a:rPr>
              <a:t> </a:t>
            </a:r>
            <a:r>
              <a:rPr lang="en-US" sz="3200" i="1" dirty="0" err="1" smtClean="0">
                <a:solidFill>
                  <a:srgbClr val="00B050"/>
                </a:solidFill>
              </a:rPr>
              <a:t>আবিষ্কার</a:t>
            </a:r>
            <a:r>
              <a:rPr lang="en-US" sz="3200" i="1" dirty="0" smtClean="0">
                <a:solidFill>
                  <a:srgbClr val="00B050"/>
                </a:solidFill>
              </a:rPr>
              <a:t> ।</a:t>
            </a:r>
            <a:endParaRPr lang="en-US" sz="32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5117" y="843148"/>
            <a:ext cx="1819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u="sng" dirty="0" err="1" smtClean="0">
                <a:solidFill>
                  <a:srgbClr val="7030A0"/>
                </a:solidFill>
              </a:rPr>
              <a:t>একক</a:t>
            </a:r>
            <a:r>
              <a:rPr lang="en-US" sz="3600" b="1" i="1" u="sng" dirty="0" smtClean="0">
                <a:solidFill>
                  <a:srgbClr val="7030A0"/>
                </a:solidFill>
              </a:rPr>
              <a:t> </a:t>
            </a:r>
            <a:r>
              <a:rPr lang="en-US" sz="3600" b="1" i="1" u="sng" dirty="0" err="1" smtClean="0">
                <a:solidFill>
                  <a:srgbClr val="7030A0"/>
                </a:solidFill>
              </a:rPr>
              <a:t>কাজ</a:t>
            </a:r>
            <a:endParaRPr lang="en-US" sz="3600" b="1" i="1" u="sng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1927" y="2208810"/>
            <a:ext cx="664797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“</a:t>
            </a:r>
            <a:r>
              <a:rPr lang="en-US" sz="4000" dirty="0" err="1" smtClean="0"/>
              <a:t>মিশর</a:t>
            </a:r>
            <a:r>
              <a:rPr lang="en-US" sz="4000" dirty="0" smtClean="0"/>
              <a:t> </a:t>
            </a:r>
            <a:r>
              <a:rPr lang="en-US" sz="4000" dirty="0" err="1" smtClean="0"/>
              <a:t>নীল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নিদের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দান</a:t>
            </a:r>
            <a:r>
              <a:rPr lang="en-US" sz="4000" dirty="0" smtClean="0"/>
              <a:t>” </a:t>
            </a:r>
            <a:r>
              <a:rPr lang="en-US" sz="4000" dirty="0" err="1" smtClean="0"/>
              <a:t>উক্তিটি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কার</a:t>
            </a:r>
            <a:r>
              <a:rPr lang="en-US" sz="4000" dirty="0" smtClean="0"/>
              <a:t> 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/>
              <a:t>কোথায়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প্রথম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কাগজ</a:t>
            </a:r>
            <a:r>
              <a:rPr lang="en-US" sz="4000" dirty="0" smtClean="0"/>
              <a:t> </a:t>
            </a:r>
            <a:r>
              <a:rPr lang="en-US" sz="4000" dirty="0" err="1" smtClean="0"/>
              <a:t>আবিষ্কার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হয়</a:t>
            </a:r>
            <a:r>
              <a:rPr lang="en-US" sz="4000" dirty="0" smtClean="0"/>
              <a:t>  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/>
              <a:t>মিশরের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লিখন</a:t>
            </a:r>
            <a:r>
              <a:rPr lang="en-US" sz="4000" dirty="0" smtClean="0"/>
              <a:t> </a:t>
            </a:r>
            <a:r>
              <a:rPr lang="en-US" sz="4000" dirty="0" err="1" smtClean="0"/>
              <a:t>পদ্ধতির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নাম</a:t>
            </a:r>
            <a:r>
              <a:rPr lang="en-US" sz="4000" dirty="0" smtClean="0"/>
              <a:t> </a:t>
            </a:r>
            <a:r>
              <a:rPr lang="en-US" sz="4000" dirty="0" err="1" smtClean="0"/>
              <a:t>কি</a:t>
            </a:r>
            <a:r>
              <a:rPr lang="en-US" sz="4000" dirty="0" smtClean="0"/>
              <a:t> 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 </a:t>
            </a:r>
            <a:r>
              <a:rPr lang="en-US" sz="4000" dirty="0" err="1" smtClean="0"/>
              <a:t>মিশরীয়রা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কয়টি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বর্ণ</a:t>
            </a:r>
            <a:r>
              <a:rPr lang="en-US" sz="4000" dirty="0" smtClean="0"/>
              <a:t> </a:t>
            </a:r>
            <a:r>
              <a:rPr lang="en-US" sz="4000" dirty="0" err="1" smtClean="0"/>
              <a:t>আবিষ্কার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</a:t>
            </a:r>
            <a:r>
              <a:rPr lang="en-US" sz="4000" dirty="0" smtClean="0"/>
              <a:t> 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127102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2618" y="1104405"/>
            <a:ext cx="1454244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3200" i="1" dirty="0" err="1" smtClean="0"/>
              <a:t>দলীয়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কাজ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541319" y="2624447"/>
            <a:ext cx="7778091" cy="184665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err="1" smtClean="0"/>
              <a:t>মিশরীয়দের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অবদান</a:t>
            </a:r>
            <a:r>
              <a:rPr lang="en-US" sz="5400" dirty="0" smtClean="0"/>
              <a:t> </a:t>
            </a:r>
            <a:r>
              <a:rPr lang="en-US" sz="5400" dirty="0" err="1" smtClean="0"/>
              <a:t>সম্পর্কে</a:t>
            </a:r>
            <a:r>
              <a:rPr lang="en-US" sz="5400" dirty="0" smtClean="0"/>
              <a:t> </a:t>
            </a:r>
            <a:r>
              <a:rPr lang="en-US" sz="5400" dirty="0" err="1" smtClean="0"/>
              <a:t>লিখ</a:t>
            </a:r>
            <a:r>
              <a:rPr lang="en-US" sz="5400" dirty="0" smtClean="0"/>
              <a:t> ।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err="1" smtClean="0"/>
              <a:t>মিশরীয়দের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ধর্মবিশ্বাস</a:t>
            </a:r>
            <a:r>
              <a:rPr lang="en-US" sz="5400" dirty="0" smtClean="0"/>
              <a:t> </a:t>
            </a:r>
            <a:r>
              <a:rPr lang="en-US" sz="5400" dirty="0" err="1" smtClean="0"/>
              <a:t>কেমন</a:t>
            </a:r>
            <a:r>
              <a:rPr lang="en-US" sz="5400" dirty="0" smtClean="0"/>
              <a:t> </a:t>
            </a:r>
            <a:r>
              <a:rPr lang="en-US" sz="5400" dirty="0" err="1" smtClean="0"/>
              <a:t>ছিল</a:t>
            </a:r>
            <a:r>
              <a:rPr lang="en-US" sz="5400" dirty="0" smtClean="0"/>
              <a:t> </a:t>
            </a:r>
            <a:r>
              <a:rPr lang="en-US" sz="6000" dirty="0" smtClean="0"/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181650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8229" y="1270660"/>
            <a:ext cx="2000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u="sng" dirty="0" err="1" smtClean="0"/>
              <a:t>বাড়ির</a:t>
            </a:r>
            <a:r>
              <a:rPr lang="en-US" sz="4400" i="1" u="sng" dirty="0" smtClean="0"/>
              <a:t> </a:t>
            </a:r>
            <a:r>
              <a:rPr lang="en-US" sz="4400" i="1" u="sng" dirty="0" err="1" smtClean="0"/>
              <a:t>কাজ</a:t>
            </a:r>
            <a:endParaRPr lang="en-US" sz="4400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347818" y="2766950"/>
            <a:ext cx="88825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err="1" smtClean="0"/>
              <a:t>মিশরীয়</a:t>
            </a:r>
            <a:r>
              <a:rPr lang="en-US" sz="4400" dirty="0" smtClean="0"/>
              <a:t> </a:t>
            </a:r>
            <a:r>
              <a:rPr lang="en-US" sz="4400" dirty="0" err="1" smtClean="0"/>
              <a:t>সভ্যতার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শিল্প</a:t>
            </a:r>
            <a:r>
              <a:rPr lang="en-US" sz="4400" dirty="0" smtClean="0"/>
              <a:t> </a:t>
            </a:r>
            <a:r>
              <a:rPr lang="en-US" sz="4400" dirty="0" err="1" smtClean="0"/>
              <a:t>সংস্কৃতি</a:t>
            </a:r>
            <a:r>
              <a:rPr lang="en-US" sz="4400" dirty="0" smtClean="0"/>
              <a:t> </a:t>
            </a:r>
            <a:r>
              <a:rPr lang="en-US" sz="4400" dirty="0" err="1" smtClean="0"/>
              <a:t>সম্পর্কে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যা</a:t>
            </a:r>
            <a:r>
              <a:rPr lang="en-US" sz="4400" dirty="0" smtClean="0"/>
              <a:t> </a:t>
            </a:r>
            <a:r>
              <a:rPr lang="en-US" sz="4400" dirty="0" err="1" smtClean="0"/>
              <a:t>জান</a:t>
            </a:r>
            <a:r>
              <a:rPr lang="en-US" sz="4400" dirty="0" smtClean="0"/>
              <a:t> </a:t>
            </a:r>
            <a:r>
              <a:rPr lang="en-US" sz="4400" dirty="0" err="1" smtClean="0"/>
              <a:t>লিখ</a:t>
            </a:r>
            <a:r>
              <a:rPr lang="en-US" sz="4400" dirty="0" smtClean="0"/>
              <a:t> 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9244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2756" y="1104406"/>
            <a:ext cx="4802931" cy="3196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 rot="19720493">
            <a:off x="4548250" y="3746539"/>
            <a:ext cx="40927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i="1" dirty="0" err="1" smtClean="0">
                <a:solidFill>
                  <a:srgbClr val="0070C0"/>
                </a:solidFill>
              </a:rPr>
              <a:t>ধন্যবাদ</a:t>
            </a:r>
            <a:r>
              <a:rPr lang="en-US" sz="6600" i="1" dirty="0" smtClean="0">
                <a:solidFill>
                  <a:srgbClr val="0070C0"/>
                </a:solidFill>
              </a:rPr>
              <a:t> </a:t>
            </a:r>
            <a:r>
              <a:rPr lang="en-US" sz="6600" i="1" dirty="0" err="1" smtClean="0">
                <a:solidFill>
                  <a:srgbClr val="0070C0"/>
                </a:solidFill>
              </a:rPr>
              <a:t>সবাইকে</a:t>
            </a:r>
            <a:endParaRPr lang="en-US" sz="6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374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6488" y="636928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347745" y="1550535"/>
            <a:ext cx="5157787" cy="823912"/>
          </a:xfrm>
        </p:spPr>
        <p:txBody>
          <a:bodyPr/>
          <a:lstStyle/>
          <a:p>
            <a:pPr algn="ctr"/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894" y="4015158"/>
            <a:ext cx="4718304" cy="263260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0042" y="1443288"/>
            <a:ext cx="5183188" cy="823912"/>
          </a:xfrm>
        </p:spPr>
        <p:txBody>
          <a:bodyPr/>
          <a:lstStyle/>
          <a:p>
            <a:pPr algn="ctr"/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শ্রেণি</a:t>
            </a:r>
            <a:r>
              <a:rPr lang="en-US" dirty="0" smtClean="0"/>
              <a:t> ঃ </a:t>
            </a:r>
            <a:r>
              <a:rPr lang="en-US" dirty="0" err="1" smtClean="0"/>
              <a:t>নবম</a:t>
            </a:r>
            <a:endParaRPr lang="en-US" dirty="0" smtClean="0"/>
          </a:p>
          <a:p>
            <a:r>
              <a:rPr lang="en-US" dirty="0" err="1" smtClean="0"/>
              <a:t>বিষয়</a:t>
            </a:r>
            <a:r>
              <a:rPr lang="en-US" dirty="0" smtClean="0"/>
              <a:t> ঃ </a:t>
            </a:r>
            <a:r>
              <a:rPr lang="en-US" dirty="0" err="1" smtClean="0"/>
              <a:t>ইতিহাস</a:t>
            </a:r>
            <a:endParaRPr lang="en-US" dirty="0" smtClean="0"/>
          </a:p>
          <a:p>
            <a:r>
              <a:rPr lang="en-US" dirty="0" err="1" smtClean="0"/>
              <a:t>দ্বিতীয়</a:t>
            </a:r>
            <a:r>
              <a:rPr lang="en-US" dirty="0" smtClean="0"/>
              <a:t> </a:t>
            </a:r>
            <a:r>
              <a:rPr lang="en-US" dirty="0" err="1" smtClean="0"/>
              <a:t>অধ্যায়</a:t>
            </a:r>
            <a:endParaRPr lang="en-US" dirty="0" smtClean="0"/>
          </a:p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এক</a:t>
            </a:r>
            <a:r>
              <a:rPr lang="en-US" dirty="0" smtClean="0"/>
              <a:t> (</a:t>
            </a:r>
            <a:r>
              <a:rPr lang="en-US" dirty="0" err="1" smtClean="0"/>
              <a:t>মিশরীয়</a:t>
            </a:r>
            <a:r>
              <a:rPr lang="en-US" dirty="0" smtClean="0"/>
              <a:t> </a:t>
            </a:r>
            <a:r>
              <a:rPr lang="en-US" dirty="0" err="1" smtClean="0"/>
              <a:t>সভ্যতা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সময়</a:t>
            </a:r>
            <a:r>
              <a:rPr lang="en-US" dirty="0" smtClean="0"/>
              <a:t>  ৫০ </a:t>
            </a:r>
            <a:r>
              <a:rPr lang="en-US" dirty="0" err="1" smtClean="0"/>
              <a:t>মিনিট</a:t>
            </a:r>
            <a:endParaRPr lang="en-US" dirty="0" smtClean="0"/>
          </a:p>
          <a:p>
            <a:r>
              <a:rPr lang="en-US" dirty="0" err="1" smtClean="0"/>
              <a:t>তারিখ</a:t>
            </a:r>
            <a:r>
              <a:rPr lang="en-US" dirty="0" smtClean="0"/>
              <a:t>  ২২-১০-২০১৯ </a:t>
            </a:r>
            <a:r>
              <a:rPr lang="en-US" dirty="0" err="1" smtClean="0"/>
              <a:t>খ্রীঃ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0309" y="2518703"/>
            <a:ext cx="1313513" cy="145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9571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5044" y="688769"/>
            <a:ext cx="3990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ছবিগুলো</a:t>
            </a:r>
            <a:r>
              <a:rPr lang="en-US" sz="4000" dirty="0"/>
              <a:t> </a:t>
            </a:r>
            <a:r>
              <a:rPr lang="en-US" sz="4000" dirty="0" err="1"/>
              <a:t>লক্ষ্য</a:t>
            </a:r>
            <a:r>
              <a:rPr lang="en-US" sz="4000" dirty="0"/>
              <a:t> </a:t>
            </a:r>
            <a:r>
              <a:rPr lang="en-US" sz="4000" dirty="0" err="1"/>
              <a:t>কর</a:t>
            </a:r>
            <a:r>
              <a:rPr lang="en-US" sz="4000" dirty="0"/>
              <a:t>……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274" y="1655616"/>
            <a:ext cx="3444832" cy="3789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5171" y="1655617"/>
            <a:ext cx="3280717" cy="3789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2576" y="1655616"/>
            <a:ext cx="3286125" cy="378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593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9724" y="1448790"/>
            <a:ext cx="6870535" cy="3864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0981" y="558140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ছবিটি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লক্ষ</a:t>
            </a:r>
            <a:r>
              <a:rPr lang="en-US" sz="3600" dirty="0" smtClean="0"/>
              <a:t> </a:t>
            </a:r>
            <a:r>
              <a:rPr lang="en-US" sz="3600" dirty="0" err="1" smtClean="0"/>
              <a:t>কর</a:t>
            </a:r>
            <a:r>
              <a:rPr lang="en-US" sz="3600" dirty="0" smtClean="0"/>
              <a:t>……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750130" y="5700156"/>
            <a:ext cx="214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মিশরের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পিরামিড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195268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4468" y="1852551"/>
            <a:ext cx="4163319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7200" dirty="0" err="1" smtClean="0"/>
              <a:t>মিশরীয়</a:t>
            </a:r>
            <a:r>
              <a:rPr lang="en-US" sz="7200" dirty="0" smtClean="0"/>
              <a:t> </a:t>
            </a:r>
            <a:r>
              <a:rPr lang="en-US" sz="7200" dirty="0" err="1"/>
              <a:t>সভ্যতা</a:t>
            </a:r>
            <a:endParaRPr lang="en-US" sz="49600" dirty="0"/>
          </a:p>
        </p:txBody>
      </p:sp>
    </p:spTree>
    <p:extLst>
      <p:ext uri="{BB962C8B-B14F-4D97-AF65-F5344CB8AC3E}">
        <p14:creationId xmlns:p14="http://schemas.microsoft.com/office/powerpoint/2010/main" xmlns="" val="207240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5122" y="653143"/>
            <a:ext cx="2656496" cy="1015663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শিখনফল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567542" y="1940448"/>
            <a:ext cx="8728364" cy="2308324"/>
            <a:chOff x="593765" y="2878599"/>
            <a:chExt cx="7517081" cy="2359456"/>
          </a:xfrm>
        </p:grpSpPr>
        <p:sp>
          <p:nvSpPr>
            <p:cNvPr id="3" name="TextBox 2"/>
            <p:cNvSpPr txBox="1"/>
            <p:nvPr/>
          </p:nvSpPr>
          <p:spPr>
            <a:xfrm>
              <a:off x="593765" y="2878599"/>
              <a:ext cx="7517081" cy="23594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/>
                <a:t>এই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পাঠ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শেষে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শিক্ষার্থীরা</a:t>
              </a:r>
              <a:r>
                <a:rPr lang="en-US" sz="3600" dirty="0" smtClean="0"/>
                <a:t> …………</a:t>
              </a:r>
            </a:p>
            <a:p>
              <a:r>
                <a:rPr lang="en-US" sz="3600" dirty="0" smtClean="0"/>
                <a:t>      </a:t>
              </a:r>
              <a:r>
                <a:rPr lang="en-US" sz="3600" dirty="0" err="1" smtClean="0"/>
                <a:t>মিশরীয়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সভ্যতা</a:t>
              </a:r>
              <a:r>
                <a:rPr lang="en-US" sz="3600" dirty="0" smtClean="0"/>
                <a:t>  </a:t>
              </a:r>
              <a:r>
                <a:rPr lang="en-US" sz="3600" dirty="0" err="1" smtClean="0"/>
                <a:t>অবস্থান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বলতে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পারবে</a:t>
              </a:r>
              <a:r>
                <a:rPr lang="en-US" sz="3600" dirty="0" smtClean="0"/>
                <a:t> ।</a:t>
              </a:r>
            </a:p>
            <a:p>
              <a:r>
                <a:rPr lang="en-US" sz="3600" dirty="0" smtClean="0"/>
                <a:t>      </a:t>
              </a:r>
              <a:r>
                <a:rPr lang="en-US" sz="3600" dirty="0" err="1" smtClean="0"/>
                <a:t>মিশরীয়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সভ্যতার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অবদান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ব্যাখ্যা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করতে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পারবে</a:t>
              </a:r>
              <a:r>
                <a:rPr lang="en-US" sz="3600" dirty="0" smtClean="0"/>
                <a:t> ।</a:t>
              </a:r>
            </a:p>
            <a:p>
              <a:r>
                <a:rPr lang="en-US" sz="3600" dirty="0" smtClean="0"/>
                <a:t>      </a:t>
              </a:r>
              <a:r>
                <a:rPr lang="en-US" sz="3600" dirty="0" err="1" smtClean="0"/>
                <a:t>মিশরীয়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সভ্যতা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বিস্তারিত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বর্ণণা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করতে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পারবে</a:t>
              </a:r>
              <a:r>
                <a:rPr lang="en-US" sz="3600" dirty="0" smtClean="0"/>
                <a:t> ।</a:t>
              </a:r>
              <a:endParaRPr lang="en-US" sz="3600" dirty="0"/>
            </a:p>
          </p:txBody>
        </p:sp>
        <p:sp>
          <p:nvSpPr>
            <p:cNvPr id="4" name="Right Arrow 3"/>
            <p:cNvSpPr/>
            <p:nvPr/>
          </p:nvSpPr>
          <p:spPr>
            <a:xfrm>
              <a:off x="771896" y="3577158"/>
              <a:ext cx="327580" cy="2968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771896" y="4092069"/>
              <a:ext cx="327580" cy="2968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771896" y="4666626"/>
              <a:ext cx="327580" cy="2968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37216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5179" y="1641764"/>
            <a:ext cx="4816104" cy="36120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6222" y="1641764"/>
            <a:ext cx="4567803" cy="36120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6222" y="771896"/>
            <a:ext cx="3722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 smtClean="0"/>
              <a:t>ছবি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গুলো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লক্ষ্য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কর</a:t>
            </a:r>
            <a:r>
              <a:rPr lang="en-US" sz="3600" i="1" dirty="0" smtClean="0"/>
              <a:t>……</a:t>
            </a:r>
            <a:endParaRPr lang="en-US" sz="3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194462" y="5640779"/>
            <a:ext cx="2505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মিশরীয়</a:t>
            </a:r>
            <a:r>
              <a:rPr lang="en-US" sz="2400" dirty="0" smtClean="0"/>
              <a:t> </a:t>
            </a:r>
            <a:r>
              <a:rPr lang="en-US" sz="2400" dirty="0" err="1" smtClean="0"/>
              <a:t>সভ্যতার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মানচিত্র</a:t>
            </a:r>
            <a:r>
              <a:rPr lang="en-US" sz="2400" dirty="0" smtClean="0"/>
              <a:t> 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18960" y="5640780"/>
            <a:ext cx="1935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স্ফিংকস</a:t>
            </a:r>
            <a:r>
              <a:rPr lang="en-US" sz="2400" dirty="0" smtClean="0"/>
              <a:t>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মুর্তি</a:t>
            </a:r>
            <a:r>
              <a:rPr lang="en-US" sz="2400" dirty="0" smtClean="0"/>
              <a:t> 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6176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5043" y="2043296"/>
            <a:ext cx="4631377" cy="3312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6191" y="2043296"/>
            <a:ext cx="4217225" cy="3312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25923" y="5605153"/>
            <a:ext cx="2177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</a:rPr>
              <a:t>মিশরের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i="1" dirty="0" err="1" smtClean="0">
                <a:solidFill>
                  <a:srgbClr val="7030A0"/>
                </a:solidFill>
              </a:rPr>
              <a:t>নীল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নদ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713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667" y="1009403"/>
            <a:ext cx="4494527" cy="3693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3183" y="1009404"/>
            <a:ext cx="4366335" cy="3693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6936" y="4940134"/>
            <a:ext cx="4334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       </a:t>
            </a:r>
            <a:r>
              <a:rPr lang="en-US" sz="2800" b="1" i="1" dirty="0" err="1" smtClean="0"/>
              <a:t>লিখন</a:t>
            </a:r>
            <a:r>
              <a:rPr lang="en-US" sz="2800" b="1" i="1" dirty="0" smtClean="0"/>
              <a:t>  </a:t>
            </a:r>
            <a:r>
              <a:rPr lang="en-US" sz="2800" b="1" i="1" dirty="0" err="1" smtClean="0"/>
              <a:t>পদ্ধতি</a:t>
            </a:r>
            <a:endParaRPr lang="en-US" sz="2800" b="1" i="1" dirty="0" smtClean="0"/>
          </a:p>
          <a:p>
            <a:r>
              <a:rPr lang="en-US" sz="2800" b="1" i="1" dirty="0" smtClean="0"/>
              <a:t> </a:t>
            </a:r>
            <a:r>
              <a:rPr lang="en-US" sz="2800" b="1" i="1" dirty="0" err="1"/>
              <a:t>মিশরীয়</a:t>
            </a:r>
            <a:r>
              <a:rPr lang="en-US" sz="2800" b="1" i="1" dirty="0"/>
              <a:t> </a:t>
            </a:r>
            <a:r>
              <a:rPr lang="en-US" sz="2800" b="1" i="1" dirty="0" err="1" smtClean="0"/>
              <a:t>সভ্যতার</a:t>
            </a:r>
            <a:r>
              <a:rPr lang="en-US" sz="2800" b="1" i="1" dirty="0" smtClean="0"/>
              <a:t>  </a:t>
            </a:r>
            <a:r>
              <a:rPr lang="en-US" sz="2800" b="1" i="1" dirty="0" err="1" smtClean="0"/>
              <a:t>অবদান</a:t>
            </a:r>
            <a:r>
              <a:rPr lang="en-US" sz="2800" b="1" i="1" dirty="0" smtClean="0"/>
              <a:t>  । 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34458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388</TotalTime>
  <Words>162</Words>
  <Application>Microsoft Office PowerPoint</Application>
  <PresentationFormat>Custom</PresentationFormat>
  <Paragraphs>38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Organic</vt:lpstr>
      <vt:lpstr>স্বাগতম 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CYBER-01</dc:creator>
  <cp:lastModifiedBy>MD SAIFUL</cp:lastModifiedBy>
  <cp:revision>53</cp:revision>
  <dcterms:created xsi:type="dcterms:W3CDTF">2019-10-22T09:01:56Z</dcterms:created>
  <dcterms:modified xsi:type="dcterms:W3CDTF">2021-01-11T17:21:03Z</dcterms:modified>
</cp:coreProperties>
</file>