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74" r:id="rId5"/>
    <p:sldId id="259" r:id="rId6"/>
    <p:sldId id="267" r:id="rId7"/>
    <p:sldId id="270" r:id="rId8"/>
    <p:sldId id="261" r:id="rId9"/>
    <p:sldId id="273" r:id="rId10"/>
    <p:sldId id="271" r:id="rId11"/>
    <p:sldId id="272" r:id="rId12"/>
    <p:sldId id="263" r:id="rId13"/>
    <p:sldId id="262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E1B95C-AF89-45CD-B570-0A360D68B6CA}">
          <p14:sldIdLst>
            <p14:sldId id="256"/>
            <p14:sldId id="275"/>
          </p14:sldIdLst>
        </p14:section>
        <p14:section name="Untitled Section" id="{DAFB3F80-6200-4337-9DF4-644447636155}">
          <p14:sldIdLst>
            <p14:sldId id="258"/>
            <p14:sldId id="274"/>
            <p14:sldId id="259"/>
            <p14:sldId id="267"/>
            <p14:sldId id="270"/>
            <p14:sldId id="261"/>
            <p14:sldId id="273"/>
            <p14:sldId id="271"/>
            <p14:sldId id="272"/>
            <p14:sldId id="263"/>
            <p14:sldId id="262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4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2A96-7426-42B2-A3B0-AB0C48DAE7ED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EE3D9-AC54-4647-8F02-423B5DCFE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E3D9-AC54-4647-8F02-423B5DCFE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BE12-B2F1-455C-BE7F-8BC0A738D25F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5CD5-3BFA-4F93-8FD4-488A2D4BA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69" y="2545438"/>
            <a:ext cx="6933063" cy="41334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Left-Right Arrow 2"/>
          <p:cNvSpPr/>
          <p:nvPr/>
        </p:nvSpPr>
        <p:spPr>
          <a:xfrm>
            <a:off x="3797488" y="95534"/>
            <a:ext cx="4578824" cy="2142699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" y="3829912"/>
            <a:ext cx="3749146" cy="228583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18" y="3829912"/>
            <a:ext cx="4013060" cy="228583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18" y="250819"/>
            <a:ext cx="3843305" cy="26561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23352" y="255978"/>
            <a:ext cx="3812583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53" y="3139917"/>
            <a:ext cx="151107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1084" y="3127201"/>
            <a:ext cx="143425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355" y="6209595"/>
            <a:ext cx="1151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1765" y="6209594"/>
            <a:ext cx="16426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কামরাঙ্গা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" y="250820"/>
            <a:ext cx="3749146" cy="27952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479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" y="135295"/>
            <a:ext cx="3698798" cy="29218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3" y="3983158"/>
            <a:ext cx="3454272" cy="21857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 descr="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23" y="4045152"/>
            <a:ext cx="3698798" cy="21857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Bananas-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952" y="135295"/>
            <a:ext cx="3781818" cy="29218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96932" y="135296"/>
            <a:ext cx="3812583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4387" y="3258737"/>
            <a:ext cx="1151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1209" y="3227740"/>
            <a:ext cx="1151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369" y="6308394"/>
            <a:ext cx="1151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9983" y="6244552"/>
            <a:ext cx="170621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0" y="2030901"/>
            <a:ext cx="1136858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		  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 	   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893325" y="150125"/>
            <a:ext cx="6359857" cy="103723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77" y="3475910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1091835"/>
            <a:ext cx="5040557" cy="576616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49412" y="83862"/>
            <a:ext cx="468025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67" y="175472"/>
            <a:ext cx="3275463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সংযোগপৃষ্ঠা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নং-৪৯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691" y="2547157"/>
            <a:ext cx="9525439" cy="4031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- - - - - -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বেশীফল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1724" y="5409480"/>
            <a:ext cx="1467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91192" y="5994255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159983" y="450376"/>
            <a:ext cx="5158854" cy="1105469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9153 -0.0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56615 -0.0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3" y="2981171"/>
            <a:ext cx="10776734" cy="258532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266142" y="750627"/>
            <a:ext cx="5691116" cy="109182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269" y="385598"/>
            <a:ext cx="5174763" cy="14465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2233482"/>
            <a:ext cx="7716317" cy="417275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776">
            <a:off x="8999057" y="4242393"/>
            <a:ext cx="24860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178629" y="751114"/>
            <a:ext cx="4920342" cy="1719943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3" y="2645229"/>
            <a:ext cx="8534400" cy="3293209"/>
          </a:xfrm>
          <a:prstGeom prst="rect">
            <a:avLst/>
          </a:prstGeom>
          <a:noFill/>
          <a:ln w="7620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মাহবুব আলম</a:t>
            </a:r>
          </a:p>
          <a:p>
            <a:pPr algn="ctr"/>
            <a:r>
              <a:rPr lang="bn-BD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মুনসেফপুর সরকারি প্রাথমিক বিদ্যালয়</a:t>
            </a:r>
          </a:p>
          <a:p>
            <a:pPr algn="ctr"/>
            <a:r>
              <a:rPr lang="bn-BD" sz="4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রুপদিয়া, সদর, যশোর</a:t>
            </a:r>
          </a:p>
          <a:p>
            <a:pPr algn="ctr"/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ahbub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_35@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BD" sz="32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63" y="2754085"/>
            <a:ext cx="1053193" cy="11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90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4951" y="509050"/>
            <a:ext cx="4706800" cy="132343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360" y="2254109"/>
            <a:ext cx="8361983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5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6238" y="923925"/>
            <a:ext cx="38195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254990" y="641445"/>
            <a:ext cx="5527344" cy="143301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and Round Single Corner Rectangle 3"/>
              <p:cNvSpPr/>
              <p:nvPr/>
            </p:nvSpPr>
            <p:spPr>
              <a:xfrm>
                <a:off x="313898" y="2552132"/>
                <a:ext cx="11409528" cy="3125337"/>
              </a:xfrm>
              <a:prstGeom prst="snip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∙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∙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মৌসুমী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ফল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পাওয়া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যায়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তার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নাম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বলতে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পারবে।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৮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∙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∙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সারা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পাওয়া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যায়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এমন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ফলের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নাম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বলতেপারবে।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Snip and Round Single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8" y="2552132"/>
                <a:ext cx="11409528" cy="3125337"/>
              </a:xfrm>
              <a:prstGeom prst="snipRoundRect">
                <a:avLst/>
              </a:prstGeom>
              <a:blipFill rotWithShape="0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2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1694073"/>
            <a:ext cx="9062113" cy="3874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Flowchart: Decision 1"/>
          <p:cNvSpPr/>
          <p:nvPr/>
        </p:nvSpPr>
        <p:spPr>
          <a:xfrm>
            <a:off x="1528549" y="177421"/>
            <a:ext cx="9062113" cy="1351128"/>
          </a:xfrm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8772" y="5796465"/>
            <a:ext cx="485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https://www.youtube.com/watch?v=csW6X8vlqEI</a:t>
            </a:r>
          </a:p>
        </p:txBody>
      </p:sp>
    </p:spTree>
    <p:extLst>
      <p:ext uri="{BB962C8B-B14F-4D97-AF65-F5344CB8AC3E}">
        <p14:creationId xmlns:p14="http://schemas.microsoft.com/office/powerpoint/2010/main" val="11814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486" y="366018"/>
            <a:ext cx="7162800" cy="186204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993" y="3218369"/>
            <a:ext cx="9539785" cy="22159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7158" y="78090"/>
            <a:ext cx="4064533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6219" y="5681591"/>
            <a:ext cx="1532586" cy="72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99565" y="5255109"/>
            <a:ext cx="1532586" cy="72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7094" y="6128059"/>
            <a:ext cx="1532586" cy="72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8" y="3913694"/>
            <a:ext cx="3954888" cy="22259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65" y="3922596"/>
            <a:ext cx="3521647" cy="22081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1" y="180829"/>
            <a:ext cx="3954695" cy="29019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0" y="78089"/>
            <a:ext cx="3649921" cy="2903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104" y="3236967"/>
            <a:ext cx="160105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30698" y="3159475"/>
            <a:ext cx="1151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3766" y="6231620"/>
            <a:ext cx="130773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95136" y="6200641"/>
            <a:ext cx="1151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0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6246" y="2989385"/>
            <a:ext cx="49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48" y="1348646"/>
            <a:ext cx="4022755" cy="415437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2" y="1348646"/>
            <a:ext cx="4330520" cy="415437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4917" y="5744168"/>
            <a:ext cx="2696349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6912" y="5696554"/>
            <a:ext cx="2495226" cy="76944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8352" y="137137"/>
            <a:ext cx="3404796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215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1</dc:creator>
  <cp:lastModifiedBy>A</cp:lastModifiedBy>
  <cp:revision>123</cp:revision>
  <dcterms:created xsi:type="dcterms:W3CDTF">2018-03-07T13:14:50Z</dcterms:created>
  <dcterms:modified xsi:type="dcterms:W3CDTF">2021-01-24T15:34:14Z</dcterms:modified>
</cp:coreProperties>
</file>