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59" r:id="rId3"/>
    <p:sldId id="277" r:id="rId4"/>
    <p:sldId id="276" r:id="rId5"/>
    <p:sldId id="257" r:id="rId6"/>
    <p:sldId id="279" r:id="rId7"/>
    <p:sldId id="273" r:id="rId8"/>
    <p:sldId id="263" r:id="rId9"/>
    <p:sldId id="266" r:id="rId10"/>
    <p:sldId id="280" r:id="rId11"/>
    <p:sldId id="268" r:id="rId12"/>
    <p:sldId id="274" r:id="rId13"/>
    <p:sldId id="275" r:id="rId14"/>
    <p:sldId id="269" r:id="rId15"/>
    <p:sldId id="270" r:id="rId16"/>
    <p:sldId id="272" r:id="rId17"/>
    <p:sldId id="264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9A8F8-AEF0-4A2D-BD7F-10F3FAB42C70}" type="datetimeFigureOut">
              <a:rPr lang="x-none" smtClean="0"/>
              <a:pPr/>
              <a:t>1/23/2021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9ACF74-C04F-40C8-895F-0D9C639C25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9A8F8-AEF0-4A2D-BD7F-10F3FAB42C70}" type="datetimeFigureOut">
              <a:rPr lang="x-none" smtClean="0"/>
              <a:pPr/>
              <a:t>1/23/2021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9ACF74-C04F-40C8-895F-0D9C639C25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9A8F8-AEF0-4A2D-BD7F-10F3FAB42C70}" type="datetimeFigureOut">
              <a:rPr lang="x-none" smtClean="0"/>
              <a:pPr/>
              <a:t>1/23/2021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9ACF74-C04F-40C8-895F-0D9C639C25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9A8F8-AEF0-4A2D-BD7F-10F3FAB42C70}" type="datetimeFigureOut">
              <a:rPr lang="x-none" smtClean="0"/>
              <a:pPr/>
              <a:t>1/23/2021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9ACF74-C04F-40C8-895F-0D9C639C25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9A8F8-AEF0-4A2D-BD7F-10F3FAB42C70}" type="datetimeFigureOut">
              <a:rPr lang="x-none" smtClean="0"/>
              <a:pPr/>
              <a:t>1/23/2021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9ACF74-C04F-40C8-895F-0D9C639C25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9A8F8-AEF0-4A2D-BD7F-10F3FAB42C70}" type="datetimeFigureOut">
              <a:rPr lang="x-none" smtClean="0"/>
              <a:pPr/>
              <a:t>1/23/2021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9ACF74-C04F-40C8-895F-0D9C639C25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9A8F8-AEF0-4A2D-BD7F-10F3FAB42C70}" type="datetimeFigureOut">
              <a:rPr lang="x-none" smtClean="0"/>
              <a:pPr/>
              <a:t>1/23/2021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9ACF74-C04F-40C8-895F-0D9C639C25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9A8F8-AEF0-4A2D-BD7F-10F3FAB42C70}" type="datetimeFigureOut">
              <a:rPr lang="x-none" smtClean="0"/>
              <a:pPr/>
              <a:t>1/23/2021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9ACF74-C04F-40C8-895F-0D9C639C25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9A8F8-AEF0-4A2D-BD7F-10F3FAB42C70}" type="datetimeFigureOut">
              <a:rPr lang="x-none" smtClean="0"/>
              <a:pPr/>
              <a:t>1/23/2021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9ACF74-C04F-40C8-895F-0D9C639C25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9A8F8-AEF0-4A2D-BD7F-10F3FAB42C70}" type="datetimeFigureOut">
              <a:rPr lang="x-none" smtClean="0"/>
              <a:pPr/>
              <a:t>1/23/2021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9ACF74-C04F-40C8-895F-0D9C639C25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9A8F8-AEF0-4A2D-BD7F-10F3FAB42C70}" type="datetimeFigureOut">
              <a:rPr lang="x-none" smtClean="0"/>
              <a:pPr/>
              <a:t>1/23/2021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9ACF74-C04F-40C8-895F-0D9C639C25A0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BE9A8F8-AEF0-4A2D-BD7F-10F3FAB42C70}" type="datetimeFigureOut">
              <a:rPr lang="x-none" smtClean="0"/>
              <a:pPr/>
              <a:t>1/23/2021</a:t>
            </a:fld>
            <a:endParaRPr lang="x-non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9ACF74-C04F-40C8-895F-0D9C639C25A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frames-borders-christmas-frames-1010425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frames-borders-christmas-frames-101042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BANGLA SHAGOTHOM\2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262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CE94DB7-DB13-4E67-BCA9-DA874B24DF86}"/>
              </a:ext>
            </a:extLst>
          </p:cNvPr>
          <p:cNvSpPr txBox="1"/>
          <p:nvPr/>
        </p:nvSpPr>
        <p:spPr>
          <a:xfrm>
            <a:off x="4674954" y="1467571"/>
            <a:ext cx="2842092" cy="1015663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6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4E9C6AA-805B-4345-812D-8272B98675C1}"/>
              </a:ext>
            </a:extLst>
          </p:cNvPr>
          <p:cNvSpPr txBox="1"/>
          <p:nvPr/>
        </p:nvSpPr>
        <p:spPr>
          <a:xfrm>
            <a:off x="3271559" y="3128293"/>
            <a:ext cx="57201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137861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5079ACE-1707-44F2-83FE-636A6B604CAD}"/>
              </a:ext>
            </a:extLst>
          </p:cNvPr>
          <p:cNvSpPr txBox="1"/>
          <p:nvPr/>
        </p:nvSpPr>
        <p:spPr>
          <a:xfrm>
            <a:off x="401713" y="2578823"/>
            <a:ext cx="1709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x-none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C286998F-F8F3-4845-9A0F-D6873B197E5A}"/>
              </a:ext>
            </a:extLst>
          </p:cNvPr>
          <p:cNvSpPr/>
          <p:nvPr/>
        </p:nvSpPr>
        <p:spPr>
          <a:xfrm>
            <a:off x="4479235" y="961405"/>
            <a:ext cx="3525078" cy="130268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x-none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858246A-2E43-4BB2-B8A2-1721A520952A}"/>
              </a:ext>
            </a:extLst>
          </p:cNvPr>
          <p:cNvSpPr txBox="1"/>
          <p:nvPr/>
        </p:nvSpPr>
        <p:spPr>
          <a:xfrm>
            <a:off x="3349490" y="2578824"/>
            <a:ext cx="927651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x-none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A8A8393-8D7D-4859-8100-C41F54200AA8}"/>
              </a:ext>
            </a:extLst>
          </p:cNvPr>
          <p:cNvSpPr txBox="1"/>
          <p:nvPr/>
        </p:nvSpPr>
        <p:spPr>
          <a:xfrm>
            <a:off x="4429541" y="2592076"/>
            <a:ext cx="1023726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x-none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26F7EB4-C132-43CF-B936-78E524F85C92}"/>
              </a:ext>
            </a:extLst>
          </p:cNvPr>
          <p:cNvSpPr txBox="1"/>
          <p:nvPr/>
        </p:nvSpPr>
        <p:spPr>
          <a:xfrm>
            <a:off x="5915440" y="2592076"/>
            <a:ext cx="1929847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endParaRPr lang="x-none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7636E4D-A9CA-41D4-BCF7-545856ADEC73}"/>
              </a:ext>
            </a:extLst>
          </p:cNvPr>
          <p:cNvSpPr txBox="1"/>
          <p:nvPr/>
        </p:nvSpPr>
        <p:spPr>
          <a:xfrm>
            <a:off x="8229601" y="2598003"/>
            <a:ext cx="1906656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দ্বীপ</a:t>
            </a:r>
            <a:endParaRPr lang="x-none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B1EB917-817B-4F96-A52D-5BD28306453F}"/>
              </a:ext>
            </a:extLst>
          </p:cNvPr>
          <p:cNvSpPr txBox="1"/>
          <p:nvPr/>
        </p:nvSpPr>
        <p:spPr>
          <a:xfrm>
            <a:off x="420759" y="4340937"/>
            <a:ext cx="1709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x-none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08B4073-33F5-4B97-A7D6-1CB067C6A7F9}"/>
              </a:ext>
            </a:extLst>
          </p:cNvPr>
          <p:cNvSpPr txBox="1"/>
          <p:nvPr/>
        </p:nvSpPr>
        <p:spPr>
          <a:xfrm>
            <a:off x="3412436" y="4314432"/>
            <a:ext cx="927651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x-none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041DA68-BB2A-4A67-B744-A26551FA9AF5}"/>
              </a:ext>
            </a:extLst>
          </p:cNvPr>
          <p:cNvSpPr txBox="1"/>
          <p:nvPr/>
        </p:nvSpPr>
        <p:spPr>
          <a:xfrm>
            <a:off x="4525616" y="4356059"/>
            <a:ext cx="2378766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x-none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6C8A6D5-1673-47F2-AD24-1897BBB89E87}"/>
              </a:ext>
            </a:extLst>
          </p:cNvPr>
          <p:cNvSpPr txBox="1"/>
          <p:nvPr/>
        </p:nvSpPr>
        <p:spPr>
          <a:xfrm>
            <a:off x="7033587" y="4340935"/>
            <a:ext cx="1929847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endParaRPr lang="x-none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0630969-66CE-4BF7-81C5-E56139918AED}"/>
              </a:ext>
            </a:extLst>
          </p:cNvPr>
          <p:cNvSpPr txBox="1"/>
          <p:nvPr/>
        </p:nvSpPr>
        <p:spPr>
          <a:xfrm>
            <a:off x="9092639" y="4312562"/>
            <a:ext cx="2572584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endParaRPr lang="x-none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D44378E-30C5-4542-8F72-8A2ED782BECC}"/>
              </a:ext>
            </a:extLst>
          </p:cNvPr>
          <p:cNvSpPr txBox="1"/>
          <p:nvPr/>
        </p:nvSpPr>
        <p:spPr>
          <a:xfrm>
            <a:off x="2138574" y="2592076"/>
            <a:ext cx="927652" cy="76944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</a:t>
            </a:r>
            <a:endParaRPr lang="x-none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FBDE79F-C8D3-4832-BE60-598E461B5AB5}"/>
              </a:ext>
            </a:extLst>
          </p:cNvPr>
          <p:cNvSpPr txBox="1"/>
          <p:nvPr/>
        </p:nvSpPr>
        <p:spPr>
          <a:xfrm>
            <a:off x="2175020" y="4340936"/>
            <a:ext cx="927652" cy="76944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</a:t>
            </a:r>
            <a:endParaRPr lang="x-none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05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7D69EA8-4404-43B1-A091-5426F054456D}"/>
              </a:ext>
            </a:extLst>
          </p:cNvPr>
          <p:cNvSpPr txBox="1"/>
          <p:nvPr/>
        </p:nvSpPr>
        <p:spPr>
          <a:xfrm>
            <a:off x="1747549" y="2607727"/>
            <a:ext cx="8994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৫২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678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5079ACE-1707-44F2-83FE-636A6B604CAD}"/>
              </a:ext>
            </a:extLst>
          </p:cNvPr>
          <p:cNvSpPr txBox="1"/>
          <p:nvPr/>
        </p:nvSpPr>
        <p:spPr>
          <a:xfrm>
            <a:off x="1622450" y="1322598"/>
            <a:ext cx="9382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GB" sz="4800" u="sng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u="sng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GB" sz="4800" u="sng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u="sng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GB" sz="4800" u="sng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u="sng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4800" u="sng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u="sng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বসাও</a:t>
            </a:r>
            <a:endParaRPr lang="en-GB" sz="4800" u="sng" dirty="0">
              <a:ln w="22225">
                <a:solidFill>
                  <a:srgbClr val="C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0A1589D-A7BB-4EA3-86CA-17A600A1FBE9}"/>
              </a:ext>
            </a:extLst>
          </p:cNvPr>
          <p:cNvSpPr txBox="1"/>
          <p:nvPr/>
        </p:nvSpPr>
        <p:spPr>
          <a:xfrm>
            <a:off x="990600" y="2427259"/>
            <a:ext cx="1158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গনি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মিয়ার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_______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পোষা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কবুতরগুলো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________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রিতা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______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রিতা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___________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ভালোবাসে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কবুতরগুলো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______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1A5DF4-3146-4929-AE4D-3F63596ED3A3}"/>
              </a:ext>
            </a:extLst>
          </p:cNvPr>
          <p:cNvSpPr txBox="1"/>
          <p:nvPr/>
        </p:nvSpPr>
        <p:spPr>
          <a:xfrm>
            <a:off x="4102734" y="2393006"/>
            <a:ext cx="1510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endParaRPr lang="en-GB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73F8945-D2CA-45DE-89B2-842E6FE0DD68}"/>
              </a:ext>
            </a:extLst>
          </p:cNvPr>
          <p:cNvSpPr txBox="1"/>
          <p:nvPr/>
        </p:nvSpPr>
        <p:spPr>
          <a:xfrm>
            <a:off x="5191539" y="3009349"/>
            <a:ext cx="1808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উড়াউড়ি</a:t>
            </a:r>
            <a:endParaRPr lang="en-GB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0369FB4-A2DB-4621-ADFF-AAF815ED3ECE}"/>
              </a:ext>
            </a:extLst>
          </p:cNvPr>
          <p:cNvSpPr txBox="1"/>
          <p:nvPr/>
        </p:nvSpPr>
        <p:spPr>
          <a:xfrm>
            <a:off x="2418399" y="3615627"/>
            <a:ext cx="1510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GB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A4C2FF-6A35-40BD-AAE1-9FDD86283228}"/>
              </a:ext>
            </a:extLst>
          </p:cNvPr>
          <p:cNvSpPr txBox="1"/>
          <p:nvPr/>
        </p:nvSpPr>
        <p:spPr>
          <a:xfrm>
            <a:off x="2554357" y="4245948"/>
            <a:ext cx="263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কবুতরগুলো</a:t>
            </a:r>
            <a:endParaRPr lang="en-GB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4B9E861-8888-4A1E-B8C2-857B7AE04ED8}"/>
              </a:ext>
            </a:extLst>
          </p:cNvPr>
          <p:cNvSpPr txBox="1"/>
          <p:nvPr/>
        </p:nvSpPr>
        <p:spPr>
          <a:xfrm>
            <a:off x="4314174" y="4819102"/>
            <a:ext cx="1510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মটর</a:t>
            </a:r>
            <a:endParaRPr lang="en-GB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BC4C65C-6F9A-420D-9DE2-100E5CC2B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9251">
            <a:off x="9288834" y="4139473"/>
            <a:ext cx="2637182" cy="24775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FADF5F5-3041-4017-9CCF-45F24D9A4C08}"/>
              </a:ext>
            </a:extLst>
          </p:cNvPr>
          <p:cNvSpPr txBox="1"/>
          <p:nvPr/>
        </p:nvSpPr>
        <p:spPr>
          <a:xfrm>
            <a:off x="4403875" y="356166"/>
            <a:ext cx="2842092" cy="830997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48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8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96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5079ACE-1707-44F2-83FE-636A6B604CAD}"/>
              </a:ext>
            </a:extLst>
          </p:cNvPr>
          <p:cNvSpPr txBox="1"/>
          <p:nvPr/>
        </p:nvSpPr>
        <p:spPr>
          <a:xfrm>
            <a:off x="629587" y="1503260"/>
            <a:ext cx="1125761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GB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GB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GB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GB" sz="44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0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রিতা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কবুতরকে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রিতা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গনি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পোষেন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6128B6-30E2-4C28-9882-921687C037F2}"/>
              </a:ext>
            </a:extLst>
          </p:cNvPr>
          <p:cNvSpPr txBox="1"/>
          <p:nvPr/>
        </p:nvSpPr>
        <p:spPr>
          <a:xfrm>
            <a:off x="5095460" y="314740"/>
            <a:ext cx="2001079" cy="830997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48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4AF49D5-1F59-4C30-AC15-025EE4554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48" y="5178085"/>
            <a:ext cx="1749286" cy="12248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3480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5079ACE-1707-44F2-83FE-636A6B604CAD}"/>
              </a:ext>
            </a:extLst>
          </p:cNvPr>
          <p:cNvSpPr txBox="1"/>
          <p:nvPr/>
        </p:nvSpPr>
        <p:spPr>
          <a:xfrm>
            <a:off x="649356" y="314740"/>
            <a:ext cx="112378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GB" sz="40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40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GB" sz="40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রিতা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কবুতরকে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রিতা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কবুতরকে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মটর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রিতা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রিতা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গনি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পোষেন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গনি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পোষেন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5F160D-543D-4022-B06A-1C787FB49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48" y="4611595"/>
            <a:ext cx="1842052" cy="19316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D930A14-546D-4A9A-9F1D-F8488B5FB285}"/>
              </a:ext>
            </a:extLst>
          </p:cNvPr>
          <p:cNvSpPr txBox="1"/>
          <p:nvPr/>
        </p:nvSpPr>
        <p:spPr>
          <a:xfrm>
            <a:off x="649356" y="4130648"/>
            <a:ext cx="8613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মটর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বাকুম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4120184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5079ACE-1707-44F2-83FE-636A6B604CAD}"/>
              </a:ext>
            </a:extLst>
          </p:cNvPr>
          <p:cNvSpPr txBox="1"/>
          <p:nvPr/>
        </p:nvSpPr>
        <p:spPr>
          <a:xfrm>
            <a:off x="3396343" y="2135540"/>
            <a:ext cx="54733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A18937C-A78A-484A-A6D8-3AF7F747D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70" y="733779"/>
            <a:ext cx="2286013" cy="22860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752E586-A07F-4652-B411-BE195FCAE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0301">
            <a:off x="8548074" y="3603364"/>
            <a:ext cx="3643674" cy="3643674"/>
          </a:xfrm>
          <a:prstGeom prst="rect">
            <a:avLst/>
          </a:prstGeom>
        </p:spPr>
      </p:pic>
      <p:pic>
        <p:nvPicPr>
          <p:cNvPr id="3074" name="Picture 2" descr="C:\Users\User\Desktop\HOUSE PIC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6984" y="483327"/>
            <a:ext cx="3056708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0875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6B29436-1DB8-4C00-847D-9422C37E50B6}"/>
              </a:ext>
            </a:extLst>
          </p:cNvPr>
          <p:cNvSpPr txBox="1"/>
          <p:nvPr/>
        </p:nvSpPr>
        <p:spPr>
          <a:xfrm>
            <a:off x="1" y="4833257"/>
            <a:ext cx="1219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16600" b="1" dirty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16600" b="1" dirty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6600" b="1" dirty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050" name="Picture 2" descr="C:\Users\User\Desktop\BANGLA DONNOBAD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5499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16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9A04EF-E52E-4757-96DB-DD5E2EDD9F99}"/>
              </a:ext>
            </a:extLst>
          </p:cNvPr>
          <p:cNvSpPr txBox="1"/>
          <p:nvPr/>
        </p:nvSpPr>
        <p:spPr>
          <a:xfrm>
            <a:off x="1486713" y="2752800"/>
            <a:ext cx="8058150" cy="255454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লামাডিস্কীবাড়ী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বিদ্যালয়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6">
            <a:extLst>
              <a:ext uri="{FF2B5EF4-FFF2-40B4-BE49-F238E27FC236}">
                <a16:creationId xmlns="" xmlns:a16="http://schemas.microsoft.com/office/drawing/2014/main" id="{92924D8D-8B8E-4C7B-B9BD-3C14FC7B1DDC}"/>
              </a:ext>
            </a:extLst>
          </p:cNvPr>
          <p:cNvSpPr/>
          <p:nvPr/>
        </p:nvSpPr>
        <p:spPr>
          <a:xfrm>
            <a:off x="2289311" y="856662"/>
            <a:ext cx="5730240" cy="1677477"/>
          </a:xfrm>
          <a:prstGeom prst="horizontalScroll">
            <a:avLst>
              <a:gd name="adj" fmla="val 25000"/>
            </a:avLst>
          </a:prstGeom>
          <a:solidFill>
            <a:srgbClr val="00B050"/>
          </a:solidFill>
          <a:ln w="38100">
            <a:solidFill>
              <a:srgbClr val="AB3D86"/>
            </a:solidFill>
          </a:ln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User\Desktop\My Picture\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6158" y="1055642"/>
            <a:ext cx="1143000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7808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0C76626-EF88-4BBC-AC7A-2EA5CF86D737}"/>
              </a:ext>
            </a:extLst>
          </p:cNvPr>
          <p:cNvSpPr/>
          <p:nvPr/>
        </p:nvSpPr>
        <p:spPr>
          <a:xfrm>
            <a:off x="265043" y="237973"/>
            <a:ext cx="11661914" cy="6414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Horizontal Scroll 4">
            <a:extLst>
              <a:ext uri="{FF2B5EF4-FFF2-40B4-BE49-F238E27FC236}">
                <a16:creationId xmlns="" xmlns:a16="http://schemas.microsoft.com/office/drawing/2014/main" id="{00FB0B58-EE58-4DC5-94A5-8D73E6E42B9E}"/>
              </a:ext>
            </a:extLst>
          </p:cNvPr>
          <p:cNvSpPr/>
          <p:nvPr/>
        </p:nvSpPr>
        <p:spPr>
          <a:xfrm>
            <a:off x="3569736" y="635730"/>
            <a:ext cx="6065520" cy="1662238"/>
          </a:xfrm>
          <a:prstGeom prst="horizontalScroll">
            <a:avLst/>
          </a:prstGeom>
          <a:solidFill>
            <a:srgbClr val="C0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ED5C4A81-CA10-489C-965C-E9CFBD37C99B}"/>
              </a:ext>
            </a:extLst>
          </p:cNvPr>
          <p:cNvSpPr/>
          <p:nvPr/>
        </p:nvSpPr>
        <p:spPr>
          <a:xfrm>
            <a:off x="1564339" y="2449323"/>
            <a:ext cx="9544215" cy="3426203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  <a:endParaRPr lang="bn-BD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pPr algn="ctr"/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গনি</a:t>
            </a:r>
            <a:r>
              <a:rPr lang="en-US" sz="40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US" sz="40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r>
              <a:rPr lang="en-US" sz="40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</a:t>
            </a:r>
            <a:r>
              <a:rPr lang="en-US" sz="4000" b="1" dirty="0" err="1" smtClean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উড়াউড়ি</a:t>
            </a:r>
            <a:r>
              <a:rPr lang="en-US" sz="40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bn-BD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29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699ED8C-C509-46FE-AA2B-82549F7D3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6" y="540572"/>
            <a:ext cx="3649966" cy="2153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B08DD6-BA76-48F7-A3AE-6A7D16E2A359}"/>
              </a:ext>
            </a:extLst>
          </p:cNvPr>
          <p:cNvSpPr txBox="1"/>
          <p:nvPr/>
        </p:nvSpPr>
        <p:spPr>
          <a:xfrm>
            <a:off x="6970643" y="1018228"/>
            <a:ext cx="3246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GB" sz="4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2E01FA-0649-422D-9B4F-863E71DA4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77" y="2545557"/>
            <a:ext cx="3751211" cy="2153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B4215CA-D8E7-4E83-9D7E-BE04BB4C3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60" y="4328124"/>
            <a:ext cx="3723471" cy="20001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77855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9BD1911-C3A7-4921-906D-DA1C63D65B4A}"/>
              </a:ext>
            </a:extLst>
          </p:cNvPr>
          <p:cNvSpPr txBox="1"/>
          <p:nvPr/>
        </p:nvSpPr>
        <p:spPr>
          <a:xfrm>
            <a:off x="2306411" y="2151727"/>
            <a:ext cx="83753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4000" b="1" dirty="0">
              <a:ln w="3175">
                <a:solidFill>
                  <a:srgbClr val="C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endParaRPr lang="en-US" sz="4000" b="1" dirty="0">
              <a:ln w="3175">
                <a:solidFill>
                  <a:srgbClr val="C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গনি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</a:t>
            </a:r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উড়াউড়ি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৫২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9681363-DA98-46CA-A65D-C7883BDBA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493" y="4399988"/>
            <a:ext cx="2950464" cy="2212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522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93FFE79-B8E7-4416-B4F0-8445E942865B}"/>
              </a:ext>
            </a:extLst>
          </p:cNvPr>
          <p:cNvSpPr txBox="1"/>
          <p:nvPr/>
        </p:nvSpPr>
        <p:spPr>
          <a:xfrm>
            <a:off x="5075583" y="745103"/>
            <a:ext cx="22661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4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863E665-7996-47A0-9165-F46593DE9395}"/>
              </a:ext>
            </a:extLst>
          </p:cNvPr>
          <p:cNvSpPr/>
          <p:nvPr/>
        </p:nvSpPr>
        <p:spPr>
          <a:xfrm>
            <a:off x="378825" y="1973182"/>
            <a:ext cx="6296296" cy="768627"/>
          </a:xfrm>
          <a:prstGeom prst="rect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GB" sz="3600" b="1" u="sng" dirty="0" err="1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২.২.১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2620897-4A18-442B-ACF3-AD317E8D4F5A}"/>
              </a:ext>
            </a:extLst>
          </p:cNvPr>
          <p:cNvSpPr/>
          <p:nvPr/>
        </p:nvSpPr>
        <p:spPr>
          <a:xfrm>
            <a:off x="444138" y="2963635"/>
            <a:ext cx="11363550" cy="768627"/>
          </a:xfrm>
          <a:prstGeom prst="rect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GB" sz="3600" b="1" u="sng" dirty="0" err="1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2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3BA39C0-4F6D-4A35-A661-DEDA357D0AAB}"/>
              </a:ext>
            </a:extLst>
          </p:cNvPr>
          <p:cNvSpPr/>
          <p:nvPr/>
        </p:nvSpPr>
        <p:spPr>
          <a:xfrm>
            <a:off x="444138" y="3921036"/>
            <a:ext cx="7158445" cy="768627"/>
          </a:xfrm>
          <a:prstGeom prst="rect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GB" sz="3600" b="1" u="sng" dirty="0" err="1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2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২.৫.৪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বর্ণনামূলক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18172EB-56C6-4355-B773-C2EFA6B7260A}"/>
              </a:ext>
            </a:extLst>
          </p:cNvPr>
          <p:cNvSpPr/>
          <p:nvPr/>
        </p:nvSpPr>
        <p:spPr>
          <a:xfrm>
            <a:off x="391887" y="4878438"/>
            <a:ext cx="7850776" cy="768627"/>
          </a:xfrm>
          <a:prstGeom prst="rect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GB" sz="3600" b="1" u="sng" dirty="0" err="1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১.৪.২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811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1FF56E-3AB9-49C1-ABF2-19A6B3E26D71}"/>
              </a:ext>
            </a:extLst>
          </p:cNvPr>
          <p:cNvSpPr txBox="1"/>
          <p:nvPr/>
        </p:nvSpPr>
        <p:spPr>
          <a:xfrm>
            <a:off x="1638708" y="2777326"/>
            <a:ext cx="8994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৫২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06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7AFD521-AA94-4DF9-BC1A-8AA2CBD734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1497" t="49889" r="1546" b="546"/>
          <a:stretch/>
        </p:blipFill>
        <p:spPr>
          <a:xfrm>
            <a:off x="4982817" y="2457629"/>
            <a:ext cx="5910469" cy="3021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07E9C8E-8E5F-43CE-9F4D-0AF549DB1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50410" r="1764" b="50435"/>
          <a:stretch/>
        </p:blipFill>
        <p:spPr>
          <a:xfrm>
            <a:off x="901147" y="1714831"/>
            <a:ext cx="4081669" cy="423009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E200DB9D-09F2-429D-AAA1-07DACF6FDCAF}"/>
              </a:ext>
            </a:extLst>
          </p:cNvPr>
          <p:cNvSpPr/>
          <p:nvPr/>
        </p:nvSpPr>
        <p:spPr>
          <a:xfrm>
            <a:off x="4267201" y="685145"/>
            <a:ext cx="4253948" cy="1365637"/>
          </a:xfrm>
          <a:prstGeom prst="roundRect">
            <a:avLst>
              <a:gd name="adj" fmla="val 17637"/>
            </a:avLst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>
                <a:gd name="adj" fmla="val 24124"/>
              </a:avLst>
            </a:prstTxWarp>
          </a:bodyPr>
          <a:lstStyle/>
          <a:p>
            <a:pPr algn="ctr"/>
            <a:r>
              <a:rPr lang="en-GB" sz="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x-none" sz="5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5079ACE-1707-44F2-83FE-636A6B604CAD}"/>
              </a:ext>
            </a:extLst>
          </p:cNvPr>
          <p:cNvSpPr txBox="1"/>
          <p:nvPr/>
        </p:nvSpPr>
        <p:spPr>
          <a:xfrm>
            <a:off x="2083905" y="3446550"/>
            <a:ext cx="2020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endParaRPr lang="x-none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7D69EA8-4404-43B1-A091-5426F054456D}"/>
              </a:ext>
            </a:extLst>
          </p:cNvPr>
          <p:cNvSpPr txBox="1"/>
          <p:nvPr/>
        </p:nvSpPr>
        <p:spPr>
          <a:xfrm>
            <a:off x="5539406" y="3383602"/>
            <a:ext cx="5141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পছন্দের</a:t>
            </a:r>
            <a:r>
              <a:rPr lang="en-GB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x-none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7AFD521-AA94-4DF9-BC1A-8AA2CBD734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1497" t="49889" r="1546" b="546"/>
          <a:stretch/>
        </p:blipFill>
        <p:spPr>
          <a:xfrm>
            <a:off x="4982817" y="2457629"/>
            <a:ext cx="5910469" cy="3021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07E9C8E-8E5F-43CE-9F4D-0AF549DB1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50410" r="1764" b="50435"/>
          <a:stretch/>
        </p:blipFill>
        <p:spPr>
          <a:xfrm>
            <a:off x="901147" y="1714831"/>
            <a:ext cx="4081669" cy="4230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5079ACE-1707-44F2-83FE-636A6B604CAD}"/>
              </a:ext>
            </a:extLst>
          </p:cNvPr>
          <p:cNvSpPr txBox="1"/>
          <p:nvPr/>
        </p:nvSpPr>
        <p:spPr>
          <a:xfrm>
            <a:off x="1656525" y="3444262"/>
            <a:ext cx="258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পোষেন</a:t>
            </a:r>
            <a:endParaRPr lang="x-none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7D69EA8-4404-43B1-A091-5426F054456D}"/>
              </a:ext>
            </a:extLst>
          </p:cNvPr>
          <p:cNvSpPr txBox="1"/>
          <p:nvPr/>
        </p:nvSpPr>
        <p:spPr>
          <a:xfrm>
            <a:off x="5340627" y="3429000"/>
            <a:ext cx="5141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পালেন</a:t>
            </a:r>
            <a:endParaRPr lang="x-none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185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583</TotalTime>
  <Words>351</Words>
  <Application>Microsoft Office PowerPoint</Application>
  <PresentationFormat>Custom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User</cp:lastModifiedBy>
  <cp:revision>99</cp:revision>
  <dcterms:created xsi:type="dcterms:W3CDTF">2020-07-03T03:03:08Z</dcterms:created>
  <dcterms:modified xsi:type="dcterms:W3CDTF">2021-01-23T18:39:48Z</dcterms:modified>
</cp:coreProperties>
</file>