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7"/>
  </p:notesMasterIdLst>
  <p:sldIdLst>
    <p:sldId id="305" r:id="rId2"/>
    <p:sldId id="304" r:id="rId3"/>
    <p:sldId id="310" r:id="rId4"/>
    <p:sldId id="278" r:id="rId5"/>
    <p:sldId id="293" r:id="rId6"/>
    <p:sldId id="298" r:id="rId7"/>
    <p:sldId id="299" r:id="rId8"/>
    <p:sldId id="300" r:id="rId9"/>
    <p:sldId id="301" r:id="rId10"/>
    <p:sldId id="302" r:id="rId11"/>
    <p:sldId id="303" r:id="rId12"/>
    <p:sldId id="306" r:id="rId13"/>
    <p:sldId id="307" r:id="rId14"/>
    <p:sldId id="308" r:id="rId15"/>
    <p:sldId id="30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D03"/>
    <a:srgbClr val="FFCCFF"/>
    <a:srgbClr val="FF33CC"/>
    <a:srgbClr val="FDDBEE"/>
    <a:srgbClr val="FFFFFF"/>
    <a:srgbClr val="CC3399"/>
    <a:srgbClr val="E0D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8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570C-11AB-4DE3-9B64-A9ECCDB1120D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2CB60-71C0-4F8C-9221-75A5446A58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5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CB60-71C0-4F8C-9221-75A5446A58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70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2CB60-71C0-4F8C-9221-75A5446A58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2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9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4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6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9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3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4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5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9978743">
            <a:off x="92888" y="696102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1"/>
            <a:ext cx="7848599" cy="4038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3698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36696"/>
            <a:ext cx="3352800" cy="908864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304055"/>
            <a:ext cx="2503111" cy="1580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093159"/>
            <a:ext cx="2394299" cy="1795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12" y="4335624"/>
            <a:ext cx="2634388" cy="16418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20713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2128476"/>
            <a:ext cx="1644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4206" y="212847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4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58924 -0.2518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2" y="-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28819 -0.2317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0" y="-1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27743 -0.2388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-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0" y="4190999"/>
            <a:ext cx="2819400" cy="18607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191000"/>
            <a:ext cx="2553768" cy="18607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84" b="20833"/>
          <a:stretch/>
        </p:blipFill>
        <p:spPr>
          <a:xfrm>
            <a:off x="6420114" y="3581400"/>
            <a:ext cx="2362200" cy="31684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286724"/>
            <a:ext cx="2402983" cy="908864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286724"/>
            <a:ext cx="2323293" cy="908864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পারমানবিক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286724"/>
            <a:ext cx="1175331" cy="908864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62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31406 -0.3134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94" y="-1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26458 -0.3134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29" y="-1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64792 -0.3532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96" y="-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200400"/>
            <a:ext cx="7772400" cy="106680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2819400" cy="1081980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7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599" y="762000"/>
            <a:ext cx="2541431" cy="769441"/>
          </a:xfrm>
          <a:prstGeom prst="flowChartPreparat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704608"/>
            <a:ext cx="4000501" cy="90886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850900"/>
            <a:ext cx="4876800" cy="908864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3997192"/>
            <a:ext cx="6400801" cy="908864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029200"/>
            <a:ext cx="7162800" cy="908864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অপর্যাবৃত্ত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5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371600"/>
            <a:ext cx="3276600" cy="9088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971800"/>
            <a:ext cx="5334000" cy="1595021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97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022829">
            <a:off x="171680" y="733476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5400"/>
            <a:ext cx="7620000" cy="46481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0077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3810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524000"/>
            <a:ext cx="762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রিপন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শিকদার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শিকদার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পুলুম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ছরোয়ারমাধ্যমিক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শালিখা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মাগুরা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০১৯১১০০৭৯৭৬</a:t>
            </a:r>
          </a:p>
        </p:txBody>
      </p:sp>
    </p:spTree>
    <p:extLst>
      <p:ext uri="{BB962C8B-B14F-4D97-AF65-F5344CB8AC3E}">
        <p14:creationId xmlns:p14="http://schemas.microsoft.com/office/powerpoint/2010/main" val="481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572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7848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4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চলবিদ্যু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0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8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6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954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তড়িৎ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bn-BD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তড়িৎ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চলবিদ্যু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xmlns="" id="{E7E839FF-6513-4A67-985D-D55D6D3F8620}"/>
              </a:ext>
            </a:extLst>
          </p:cNvPr>
          <p:cNvSpPr/>
          <p:nvPr/>
        </p:nvSpPr>
        <p:spPr>
          <a:xfrm>
            <a:off x="4651423" y="2533942"/>
            <a:ext cx="586744" cy="338797"/>
          </a:xfrm>
          <a:prstGeom prst="ellipse">
            <a:avLst/>
          </a:prstGeom>
          <a:solidFill>
            <a:srgbClr val="FDDBEE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</a:rPr>
              <a:t>e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09800" y="1066800"/>
            <a:ext cx="3886200" cy="2065021"/>
            <a:chOff x="2209800" y="1066800"/>
            <a:chExt cx="3886200" cy="2065021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xmlns="" id="{D7AD0A76-28B1-4ED9-858A-5A95C4D4E529}"/>
                </a:ext>
              </a:extLst>
            </p:cNvPr>
            <p:cNvGrpSpPr/>
            <p:nvPr/>
          </p:nvGrpSpPr>
          <p:grpSpPr>
            <a:xfrm>
              <a:off x="2209800" y="1066800"/>
              <a:ext cx="3886200" cy="1938997"/>
              <a:chOff x="1981200" y="3124200"/>
              <a:chExt cx="3886200" cy="1938997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xmlns="" id="{E2BBC81E-2D87-4FFD-90DC-0D70F9DC5D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4724400"/>
                <a:ext cx="1752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xmlns="" id="{138030D3-965C-47F3-8B2C-0D263553FD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2400" y="4724400"/>
                <a:ext cx="1905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645635DB-AD1B-43CC-A74F-21C714AC90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055" y="3424311"/>
                <a:ext cx="2345" cy="13000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F2B05A36-7234-4B13-9374-F433701DD0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502248" y="3424311"/>
                <a:ext cx="1362808" cy="93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C593289F-4F76-49F9-8F37-38F06CD82B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3424311"/>
                <a:ext cx="1447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xmlns="" id="{25E0DCCE-E383-456E-B234-E89EE349ED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1200" y="3433689"/>
                <a:ext cx="0" cy="12907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xmlns="" id="{248CB8ED-E6EC-4FA8-90FC-68FE0E93B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3800" y="4458286"/>
                <a:ext cx="0" cy="604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41A40F79-A16D-4CFE-ABF3-D5850D31BE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2400" y="4555001"/>
                <a:ext cx="0" cy="3387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1E8B7AE2-0D5C-497E-97D0-CF08EBA6CE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29000" y="3124200"/>
                <a:ext cx="152400" cy="3001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xmlns="" id="{318B7857-29D3-492E-B319-D3AD065F13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400" y="3124200"/>
                <a:ext cx="152400" cy="3001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F8234B0C-40D2-4104-A903-EDE3455C5D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33800" y="3124200"/>
                <a:ext cx="228600" cy="3001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5FC202C8-F727-41F0-96A0-77EAB2FCC6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2400" y="3124200"/>
                <a:ext cx="152400" cy="3001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78983F6B-B612-4729-8B27-D2C9BBF0EA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14800" y="3124200"/>
                <a:ext cx="228600" cy="3094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25F25460-C8E7-412F-BFDB-79EC2AE0F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49848" y="3134751"/>
                <a:ext cx="145952" cy="2895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Plus 2"/>
            <p:cNvSpPr/>
            <p:nvPr/>
          </p:nvSpPr>
          <p:spPr>
            <a:xfrm>
              <a:off x="3184132" y="2668759"/>
              <a:ext cx="596560" cy="463062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inus 3"/>
            <p:cNvSpPr/>
            <p:nvPr/>
          </p:nvSpPr>
          <p:spPr>
            <a:xfrm flipV="1">
              <a:off x="4651424" y="2815590"/>
              <a:ext cx="603152" cy="16939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20472" y="4953000"/>
            <a:ext cx="3883855" cy="13956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20472" y="391162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9800" y="3810000"/>
            <a:ext cx="3694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3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9000" decel="9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24 0.00185 L -0.03524 0.00209 C -0.02691 0.00232 0.00104 0.00463 0.01094 0.00602 C 0.01354 0.00648 0.01597 0.00787 0.01858 0.0081 C 0.02934 0.00926 0.0401 0.00903 0.05087 0.01019 C 0.06215 0.01111 0.07344 0.01297 0.08472 0.01435 C 0.09375 0.0125 0.09514 0.0125 0.1033 0.01019 C 0.10521 0.00949 0.10729 0.0088 0.10937 0.0081 C 0.11094 0.00741 0.11233 0.00648 0.11406 0.00602 C 0.12205 0.00394 0.12153 0.00394 0.12639 0.00394 L 0.1217 -0.18889 L -0.02292 -0.19097 L -0.04445 -0.23402 L -0.06129 -0.18889 L -0.0783 -0.23009 L -0.10903 -0.19722 L -0.12136 -0.22384 L -0.15208 -0.18889 L -0.30295 -0.18703 L -0.29358 -0.07199 C -0.29618 -0.02592 -0.29271 -0.05578 -0.2967 -0.03727 C -0.29722 -0.03426 -0.29722 -0.03148 -0.29827 -0.02893 C -0.29896 -0.02708 -0.30035 -0.02639 -0.30139 -0.02477 C -0.30243 -0.02291 -0.30365 -0.02083 -0.30434 -0.01875 C -0.30833 -0.00717 -0.30747 -0.00787 -0.30747 0.00394 L -0.30434 0.00185 L -0.08142 0.00394 L -0.07986 0.00394 " pathEditMode="relative" rAng="0" ptsTypes="AAAAAAAAAAAAAAAAAAAAAAAAAAAA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8" y="-111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327339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বর্তনীতে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28600"/>
            <a:ext cx="2971800" cy="99542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7526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009140"/>
            <a:ext cx="4648200" cy="99542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2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356"/>
            <a:ext cx="3886200" cy="8223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073516"/>
            <a:ext cx="2514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অপর্যয়বৃত্ত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একমুখি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7079" y="4027350"/>
            <a:ext cx="23622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পর্যয়বৃত্ত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0" t="-3630" r="5644" b="3630"/>
          <a:stretch/>
        </p:blipFill>
        <p:spPr>
          <a:xfrm>
            <a:off x="5221309" y="2133600"/>
            <a:ext cx="2521380" cy="15944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1471159" y="2133600"/>
            <a:ext cx="2034041" cy="148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পর্যায়বৃত্ত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প্রবাহে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প্রবাহই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পর্যায়বৃত্ত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276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হয়না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en-US" sz="4800" dirty="0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83BD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143000"/>
            <a:ext cx="4114800" cy="1283910"/>
          </a:xfrm>
          <a:prstGeom prst="flowChartDecision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505200"/>
            <a:ext cx="6858000" cy="858857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9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213</Words>
  <Application>Microsoft Office PowerPoint</Application>
  <PresentationFormat>On-screen Show (4:3)</PresentationFormat>
  <Paragraphs>51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তড়িৎ প্রবাহ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PC</dc:creator>
  <cp:lastModifiedBy>RIPON</cp:lastModifiedBy>
  <cp:revision>333</cp:revision>
  <dcterms:created xsi:type="dcterms:W3CDTF">2006-08-16T00:00:00Z</dcterms:created>
  <dcterms:modified xsi:type="dcterms:W3CDTF">2021-01-24T08:47:31Z</dcterms:modified>
</cp:coreProperties>
</file>