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81" r:id="rId3"/>
    <p:sldId id="27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6" r:id="rId12"/>
    <p:sldId id="267" r:id="rId13"/>
    <p:sldId id="280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70" d="100"/>
          <a:sy n="70" d="100"/>
        </p:scale>
        <p:origin x="139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86F04-251E-4978-9660-043748C112DF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038C5-78A5-416A-85A8-905FAD666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50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038C5-78A5-416A-85A8-905FAD666E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0401-2A19-4FFB-AF85-14EEBBBDF8E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1F59-3350-4427-A9AA-9976A133E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0401-2A19-4FFB-AF85-14EEBBBDF8E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1F59-3350-4427-A9AA-9976A133E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0401-2A19-4FFB-AF85-14EEBBBDF8E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1F59-3350-4427-A9AA-9976A133E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0401-2A19-4FFB-AF85-14EEBBBDF8E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1F59-3350-4427-A9AA-9976A133E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0401-2A19-4FFB-AF85-14EEBBBDF8E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1F59-3350-4427-A9AA-9976A133E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0401-2A19-4FFB-AF85-14EEBBBDF8E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1F59-3350-4427-A9AA-9976A133E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0401-2A19-4FFB-AF85-14EEBBBDF8E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1F59-3350-4427-A9AA-9976A133E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0401-2A19-4FFB-AF85-14EEBBBDF8E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1F59-3350-4427-A9AA-9976A133E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0401-2A19-4FFB-AF85-14EEBBBDF8E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1F59-3350-4427-A9AA-9976A133E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0401-2A19-4FFB-AF85-14EEBBBDF8E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1F59-3350-4427-A9AA-9976A133E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0401-2A19-4FFB-AF85-14EEBBBDF8E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1F59-3350-4427-A9AA-9976A133E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60401-2A19-4FFB-AF85-14EEBBBDF8E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61F59-3350-4427-A9AA-9976A133E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fif"/><Relationship Id="rId4" Type="http://schemas.openxmlformats.org/officeDocument/2006/relationships/image" Target="../media/image25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f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fif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chemeClr val="bg1"/>
          </a:solidFill>
          <a:ln w="76200">
            <a:solidFill>
              <a:schemeClr val="accent6">
                <a:lumMod val="20000"/>
                <a:lumOff val="8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>
              <a:buNone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</a:t>
            </a:r>
          </a:p>
          <a:p>
            <a:pPr>
              <a:buNone/>
            </a:pP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-323850"/>
            <a:ext cx="77724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শুভেচ্ছা</a:t>
            </a:r>
            <a:r>
              <a:rPr kumimoji="0" lang="bn-BD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6" name="Picture 5" descr="Red-rose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156346"/>
            <a:ext cx="7620000" cy="33337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 w="76200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শক্তি  </a:t>
            </a:r>
          </a:p>
          <a:p>
            <a:pPr algn="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        </a:t>
            </a:r>
          </a:p>
          <a:p>
            <a:pPr algn="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কাজের এককই শক্তির একক </a:t>
            </a:r>
          </a:p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সুতরাং শক্তির একক জুল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8153400" cy="3557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 w="76200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শক্তির রূপ</a:t>
            </a:r>
          </a:p>
          <a:p>
            <a:pPr lvl="6">
              <a:buNone/>
            </a:pP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ash-plant-geother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4279365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geminga-geometr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657600"/>
            <a:ext cx="36576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turbines-animat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600200"/>
            <a:ext cx="35814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 w="76200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শক্তির রূপ</a:t>
            </a:r>
            <a:endParaRPr lang="en-US" sz="66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যান্ত্রিক শক্তি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রাসায়নিক শক্তি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None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None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তাপ শক্তি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চুম্বক শক্তি</a:t>
            </a:r>
          </a:p>
          <a:p>
            <a:pPr lvl="1">
              <a:buFont typeface="Arial" charset="0"/>
              <a:buChar char="•"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urningsteelersan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648200"/>
            <a:ext cx="3352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C capacitor princip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724400"/>
            <a:ext cx="3429000" cy="1976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L20_carbatter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752600"/>
            <a:ext cx="34290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tracto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1752600"/>
            <a:ext cx="3352800" cy="2262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 w="76200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শক্তির রূপ</a:t>
            </a:r>
          </a:p>
          <a:p>
            <a:pPr lvl="1"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আলোক শক্তি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শব্দ শক্তি</a:t>
            </a:r>
          </a:p>
          <a:p>
            <a:pPr lvl="1">
              <a:buNone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None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None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বিদ্যুৎ শক্তি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সৌর শক্তি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dis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736592"/>
            <a:ext cx="3124200" cy="1969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burningsteelersan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828800"/>
            <a:ext cx="3124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2e402__voice_charg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1752600"/>
            <a:ext cx="3200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BSE’s Solar Energy Development Center.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0" y="4723781"/>
            <a:ext cx="3276600" cy="1981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 w="76200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শক্তির রূপান্তর</a:t>
            </a: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শক্তি এক রূপ থেকে অন্য রূপে রূপান্তরিত হয়।</a:t>
            </a:r>
          </a:p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যেমনঃ তেল থেকে বিদ্যুৎ উৎপাদন </a:t>
            </a:r>
          </a:p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কয়লা বা তেল পোড়ালে তার রাসায়নিক শক্তি তাপ শক্তিতে রূপান্তরিত হয়। এই তাপ শক্তি যান্ত্রিক শক্তিতে রূপান্তরিত হয় রেলগাড়ি বা মোটর গাড়ি চলার সময় ।   </a:t>
            </a: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 w="76200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শক্তির নিত্যতা</a:t>
            </a: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শক্তি এক রূপ থেকে অন্য রূপে রূপান্তরের সময় শক্তির কোন রকম ক্ষয় হয় না ।  </a:t>
            </a: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 w="76200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শক্তির উৎস</a:t>
            </a:r>
          </a:p>
          <a:p>
            <a:pPr algn="ctr">
              <a:buNone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মানুষ শক্তি পায় খাদ্য থেকে </a:t>
            </a:r>
          </a:p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আর অধিকাংশ শক্তির উৎস হল সূর্য </a:t>
            </a:r>
          </a:p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 descr="Milk_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647063"/>
            <a:ext cx="2514600" cy="2772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676400"/>
            <a:ext cx="28575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4" y="1676400"/>
            <a:ext cx="2790825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 w="76200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নবায়নযোগ্য ও অনবায়নযোগ্য শক্তি</a:t>
            </a:r>
          </a:p>
          <a:p>
            <a:pPr algn="r"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সে সকল শক্তি একবার ব্যবহার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আর ফিরে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যায় না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তা হল অনবায়নযোগ্য শক্তি </a:t>
            </a:r>
          </a:p>
          <a:p>
            <a:pPr algn="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যেমনঃ তেল, গ্যাস ইত্যাদি </a:t>
            </a:r>
          </a:p>
          <a:p>
            <a:pPr algn="r"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</a:t>
            </a:r>
          </a:p>
          <a:p>
            <a:pPr algn="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সে সকল শক্তি একবার ব্যবহার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করলেও নিঃশেষ হয় না 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তা হল নবায়নযোগ্য শক্তি  </a:t>
            </a:r>
          </a:p>
          <a:p>
            <a:pPr algn="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যেমনঃ সূর্য, বাতাস ইত্যাদি </a:t>
            </a:r>
          </a:p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 descr="burningsteelersan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657600"/>
            <a:ext cx="37338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41148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 w="76200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ক) শক্তি কিভাবে এক রূপ থেকে অন্য রূপে রূপান্তরিত হয় ব্যাখ্যা কর। </a:t>
            </a:r>
          </a:p>
          <a:p>
            <a:pPr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খ) এক ব্যক্তি ১৫ সেকেন্ডে ৩৫ জুল কাজ করতে পারে। ব্যক্তিটির ক্ষমতা কত ওয়াট? </a:t>
            </a:r>
          </a:p>
          <a:p>
            <a:pPr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গ) শক্তির নিত্যতা বলতে কি বুঝ ? ব্যাখ্যা কর। </a:t>
            </a: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00400" y="457200"/>
            <a:ext cx="2895600" cy="1295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দলীয় কাজ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 w="76200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কাজ, শক্তি ও ক্ষমতা কি?</a:t>
            </a:r>
          </a:p>
          <a:p>
            <a:pPr lvl="1"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 কাজ, শক্তি ও ক্ষমতার একক কি?</a:t>
            </a:r>
          </a:p>
          <a:p>
            <a:pPr lvl="1"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৩। শক্তির রূপগুলো কিকি হতে পারে?</a:t>
            </a:r>
          </a:p>
          <a:p>
            <a:pPr lvl="1"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৪। শক্তির প্রধান উৎস কি?</a:t>
            </a:r>
          </a:p>
          <a:p>
            <a:pPr lvl="1"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৫। শক্তির নিত্যতা বলতে কি বুঝায়? </a:t>
            </a:r>
          </a:p>
          <a:p>
            <a:pPr lvl="1"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৬। শক্তির রূপান্তর বলতে কি বুঝায়?</a:t>
            </a:r>
          </a:p>
          <a:p>
            <a:pPr lvl="1"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৭। নবায়নযোগ্য ও অনবায়নযোগ্য শক্তি কি?</a:t>
            </a:r>
          </a:p>
          <a:p>
            <a:pPr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00400" y="76200"/>
            <a:ext cx="2895600" cy="1295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পুলুম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ছরোয়ার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শালিখা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০১৯১১০০৭৯৭৬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3200" dirty="0" smtClean="0">
                <a:cs typeface="NikoshBAN" panose="02000000000000000000" pitchFamily="2" charset="0"/>
              </a:rPr>
              <a:t>riponsikdar2014@gmail.com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 w="76200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শক্তির দশটি রূপের নাম লিখ?</a:t>
            </a:r>
          </a:p>
          <a:p>
            <a:pPr lvl="1"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 পাঁচটি অনবায়নযোগ্য শক্তির নাম লিখ?</a:t>
            </a:r>
          </a:p>
          <a:p>
            <a:pPr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00400" y="685800"/>
            <a:ext cx="2895600" cy="1295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বাড়ীর কাজ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 w="76200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valentine_rose_eas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71600"/>
            <a:ext cx="8534400" cy="4533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 rot="19824540">
            <a:off x="-49437" y="-297147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 w="76200">
            <a:solidFill>
              <a:schemeClr val="accent6">
                <a:lumMod val="20000"/>
                <a:lumOff val="8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>
              <a:buNone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</a:t>
            </a:r>
          </a:p>
          <a:p>
            <a:pPr algn="ctr">
              <a:buNone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bg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উপরের ছবিগুলো দেখে কি বুঝা যাচ্ছে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8200"/>
            <a:ext cx="4419600" cy="4545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3790950" cy="4545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 w="76200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কাজ, ক্ষমতা, শক্তি</a:t>
            </a:r>
          </a:p>
          <a:p>
            <a:pPr algn="ctr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একাদশ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শ্রেণি-৬ষ্ঠ</a:t>
            </a:r>
          </a:p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০২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/২০১২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  <a:ln w="76200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2819400" y="152400"/>
            <a:ext cx="3505200" cy="762000"/>
          </a:xfrm>
          <a:prstGeom prst="snip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1752600"/>
            <a:ext cx="8686800" cy="3124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514350" lvl="0" indent="-514350">
              <a:spcBef>
                <a:spcPct val="20000"/>
              </a:spcBef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কাজ, ক্ষমতা, শক্তি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বলতে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 লিখতে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।</a:t>
            </a:r>
          </a:p>
          <a:p>
            <a:pPr marL="514350" lvl="0" indent="-514350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কাজ, শক্তি এবং ক্ষমতার 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একক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lvl="0" indent="-514350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শক্তির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উৎস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lvl="0" indent="-514350">
              <a:spcBef>
                <a:spcPct val="20000"/>
              </a:spcBef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কয়েকটি শক্তির রূপ বলতে ও লিখতে পারবে ।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lvl="0" indent="-514350">
              <a:spcBef>
                <a:spcPct val="20000"/>
              </a:spcBef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কয়েকটি নবায়নযোগ্য ও অনবায়নযোগ্য  শক্তি বলতে ও লিখতে পারবে । </a:t>
            </a:r>
          </a:p>
          <a:p>
            <a:pPr marL="514350" lvl="0" indent="-514350">
              <a:spcBef>
                <a:spcPct val="20000"/>
              </a:spcBef>
            </a:pP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lvl="0" indent="-514350">
              <a:spcBef>
                <a:spcPct val="20000"/>
              </a:spcBef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 w="76200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কাজ</a:t>
            </a:r>
          </a:p>
          <a:p>
            <a:pPr algn="ctr">
              <a:buNone/>
            </a:pP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571500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বাক্সের বল = প্রযুক্ত বল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800" y="5638800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বাক্সের বলের তুলনায় প্রযুক্ত বল  বেশি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90600"/>
            <a:ext cx="4953000" cy="4486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3854355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 w="76200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কাজ</a:t>
            </a: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কাজ = বল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সরণ</a:t>
            </a:r>
          </a:p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কাজের একক জুল</a:t>
            </a:r>
          </a:p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 জুল = ১ নিউটন × ১ মিটার  </a:t>
            </a:r>
          </a:p>
        </p:txBody>
      </p:sp>
      <p:pic>
        <p:nvPicPr>
          <p:cNvPr id="7" name="Picture 6" descr="force_and_accelera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52600"/>
            <a:ext cx="70104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 w="76200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ক্ষমতা </a:t>
            </a: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একক সময়ে যে বেশি কাজ করে তার ক্ষমতাও বেশি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1"/>
            <a:ext cx="3686175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43001"/>
            <a:ext cx="4495800" cy="3886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 w="76200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ক্ষমতা </a:t>
            </a:r>
          </a:p>
          <a:p>
            <a:pPr algn="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        </a:t>
            </a:r>
          </a:p>
          <a:p>
            <a:pPr algn="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r">
              <a:buNone/>
            </a:pP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ক্ষমতা = কাজের পরিমাণ / সময় </a:t>
            </a:r>
          </a:p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কাজের একক জুল এবং সময়ের একক সেকেন্ড </a:t>
            </a:r>
          </a:p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সুতরাং ক্ষমতার একক জুল প্রতি সেকেন্ড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914401"/>
            <a:ext cx="4024952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14402"/>
            <a:ext cx="35052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445</Words>
  <Application>Microsoft Office PowerPoint</Application>
  <PresentationFormat>On-screen Show (4:3)</PresentationFormat>
  <Paragraphs>169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RIMI</dc:creator>
  <cp:lastModifiedBy>RIPON</cp:lastModifiedBy>
  <cp:revision>413</cp:revision>
  <dcterms:created xsi:type="dcterms:W3CDTF">2012-10-21T03:46:27Z</dcterms:created>
  <dcterms:modified xsi:type="dcterms:W3CDTF">2021-01-24T11:56:33Z</dcterms:modified>
</cp:coreProperties>
</file>