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B72830-CC4A-4B7B-80B7-16E6925B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" y="0"/>
            <a:ext cx="8991600" cy="5193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637" y="5313218"/>
            <a:ext cx="834736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 to all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7" name="Rectangle 6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4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85800" y="301079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Teacher’s loud reading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8558"/>
            <a:ext cx="5410200" cy="5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611B94D-5DCA-475B-9063-01BB787E1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45" y="1905000"/>
            <a:ext cx="3068169" cy="25908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149226" y="1070520"/>
            <a:ext cx="2461374" cy="83448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W.C.W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6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Horizontal Scroll 8"/>
          <p:cNvSpPr/>
          <p:nvPr/>
        </p:nvSpPr>
        <p:spPr>
          <a:xfrm>
            <a:off x="533400" y="34636"/>
            <a:ext cx="7620000" cy="1641764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Student’s silent reading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5410200" cy="463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86" y="2819400"/>
            <a:ext cx="3265715" cy="304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6096000" y="1814944"/>
            <a:ext cx="2590800" cy="100445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I.W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7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9599"/>
            <a:ext cx="8534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 the words with their meanings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321447"/>
              </p:ext>
            </p:extLst>
          </p:nvPr>
        </p:nvGraphicFramePr>
        <p:xfrm>
          <a:off x="124687" y="1447800"/>
          <a:ext cx="6504712" cy="464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2356"/>
                <a:gridCol w="3252356"/>
              </a:tblGrid>
              <a:tr h="6177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 A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 B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76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a)firefighter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i)silently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7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b)panic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ii)extinguish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776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c)quietly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iii)who puts out fires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65185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d)put out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iv)who works without money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1197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e)volunteer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v) sudden fright</a:t>
                      </a:r>
                    </a:p>
                    <a:p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4930C206-0E26-4F46-99EF-9C9373EE53C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8" b="48384"/>
          <a:stretch/>
        </p:blipFill>
        <p:spPr>
          <a:xfrm>
            <a:off x="6705600" y="2992582"/>
            <a:ext cx="2362200" cy="2148356"/>
          </a:xfrm>
        </p:spPr>
      </p:pic>
      <p:sp>
        <p:nvSpPr>
          <p:cNvPr id="8" name="Oval 7"/>
          <p:cNvSpPr/>
          <p:nvPr/>
        </p:nvSpPr>
        <p:spPr>
          <a:xfrm>
            <a:off x="6858000" y="2209800"/>
            <a:ext cx="2057400" cy="76200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G.W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11" name="Rectangle 10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6266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4693" y="152400"/>
            <a:ext cx="8866908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Now, check your group work activity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013228"/>
            <a:ext cx="8610600" cy="28315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firefighter   - who puts out fires</a:t>
            </a:r>
          </a:p>
          <a:p>
            <a:pPr marL="342900" indent="-342900">
              <a:buAutoNum type="alphaLcParenR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anic           -  sudden fright</a:t>
            </a:r>
          </a:p>
          <a:p>
            <a:pPr marL="342900" indent="-342900">
              <a:buAutoNum type="alphaLcParenR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uietly         -  silently</a:t>
            </a:r>
          </a:p>
          <a:p>
            <a:pPr marL="342900" indent="-342900">
              <a:buAutoNum type="alphaLcParenR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ut out        - extinguish</a:t>
            </a:r>
          </a:p>
          <a:p>
            <a:pPr marL="342900" indent="-342900">
              <a:buAutoNum type="alphaLcParenR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olunteer    - who works without money</a:t>
            </a:r>
          </a:p>
          <a:p>
            <a:pPr marL="342900" indent="-34290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2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24693" y="261794"/>
            <a:ext cx="883746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 the following questions (say and write)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08618" y="990600"/>
            <a:ext cx="2332759" cy="2811031"/>
            <a:chOff x="9381672" y="789709"/>
            <a:chExt cx="2741055" cy="3283527"/>
          </a:xfrm>
        </p:grpSpPr>
        <p:sp>
          <p:nvSpPr>
            <p:cNvPr id="11" name="Oval 10"/>
            <p:cNvSpPr/>
            <p:nvPr/>
          </p:nvSpPr>
          <p:spPr>
            <a:xfrm>
              <a:off x="9381672" y="789709"/>
              <a:ext cx="2741055" cy="109450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P.W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631F7952-F1F7-43A3-A1B1-D40602B6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1672" y="1884218"/>
              <a:ext cx="2741055" cy="218901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28600" y="171246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a) What is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966" y="2449121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b) Who helped the students to leave the building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966" y="3486144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c) When did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join a volunteer fire department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3966" y="4724400"/>
            <a:ext cx="5597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d) What is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Raju’s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main duty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3966" y="543554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e) How does afire fighter help us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6098232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f) Write your feelings about a firefighter 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xmlns="" id="{DB811C4E-5DD2-4019-8335-16A8AB0861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82"/>
          <a:stretch/>
        </p:blipFill>
        <p:spPr>
          <a:xfrm>
            <a:off x="6458131" y="4668590"/>
            <a:ext cx="2505761" cy="1995563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458131" y="3901642"/>
            <a:ext cx="2381069" cy="7669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I.W</a:t>
            </a:r>
            <a:endParaRPr lang="en-US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16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2" grpId="0"/>
      <p:bldP spid="3" grpId="0"/>
      <p:bldP spid="14" grpId="0"/>
      <p:bldP spid="15" grpId="0"/>
      <p:bldP spid="16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0" y="1468582"/>
            <a:ext cx="411480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1517073" y="554182"/>
            <a:ext cx="4114800" cy="914400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952487" y="152400"/>
            <a:ext cx="2646219" cy="3027218"/>
            <a:chOff x="8472919" y="764057"/>
            <a:chExt cx="3143250" cy="3186205"/>
          </a:xfrm>
        </p:grpSpPr>
        <p:sp>
          <p:nvSpPr>
            <p:cNvPr id="12" name="Oval 11"/>
            <p:cNvSpPr/>
            <p:nvPr/>
          </p:nvSpPr>
          <p:spPr>
            <a:xfrm>
              <a:off x="8765641" y="764057"/>
              <a:ext cx="1690255" cy="92825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I.W</a:t>
              </a:r>
              <a:endPara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9EDF677-07A5-4E10-AFD2-9D4EF5041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2919" y="1692311"/>
              <a:ext cx="3143250" cy="225795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8600" y="3581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Write five sentences about a fire fighter.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48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Cloud 12"/>
          <p:cNvSpPr/>
          <p:nvPr/>
        </p:nvSpPr>
        <p:spPr>
          <a:xfrm rot="20252654">
            <a:off x="311896" y="3398369"/>
            <a:ext cx="2360832" cy="265120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E1C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Bye</a:t>
            </a:r>
            <a:endParaRPr lang="en-US" sz="4400" b="1" dirty="0">
              <a:solidFill>
                <a:srgbClr val="CE1CA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loud 13"/>
          <p:cNvSpPr/>
          <p:nvPr/>
        </p:nvSpPr>
        <p:spPr>
          <a:xfrm rot="20252654">
            <a:off x="6589035" y="3245971"/>
            <a:ext cx="2360832" cy="265120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BA307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Bye</a:t>
            </a:r>
            <a:endParaRPr lang="en-US" sz="4400" b="1" dirty="0">
              <a:solidFill>
                <a:srgbClr val="BA307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016087" cy="3823854"/>
          </a:xfrm>
          <a:prstGeom prst="rect">
            <a:avLst/>
          </a:prstGeom>
        </p:spPr>
      </p:pic>
      <p:sp>
        <p:nvSpPr>
          <p:cNvPr id="2" name="Bevel 1"/>
          <p:cNvSpPr/>
          <p:nvPr/>
        </p:nvSpPr>
        <p:spPr>
          <a:xfrm>
            <a:off x="838199" y="304800"/>
            <a:ext cx="7239001" cy="1905000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Good bye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43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04800"/>
            <a:ext cx="830579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797884"/>
            <a:ext cx="69342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Md.Afzal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Hossain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3AFF18-88DB-4A6A-880A-2BDF1C7E72B4}"/>
              </a:ext>
            </a:extLst>
          </p:cNvPr>
          <p:cNvSpPr txBox="1"/>
          <p:nvPr/>
        </p:nvSpPr>
        <p:spPr>
          <a:xfrm>
            <a:off x="914400" y="2878538"/>
            <a:ext cx="6499273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126468"/>
            <a:ext cx="8839201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Kuralia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Govt. Primary School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334000"/>
            <a:ext cx="69342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Madhupur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Tangail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0C3E49-F0A5-4310-A26D-0CDEE22AA9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21" y="1179647"/>
            <a:ext cx="1768958" cy="19653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11" name="Rectangle 10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8359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52588"/>
            <a:ext cx="68580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Lesson’s identity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930107"/>
            <a:ext cx="4267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Subject: English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1930107"/>
            <a:ext cx="3200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Class: Five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3079747"/>
            <a:ext cx="25908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Unit: 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3079750"/>
            <a:ext cx="3048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Lesson: 1-2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127212"/>
            <a:ext cx="7620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Title of the unit: Occupations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334000"/>
            <a:ext cx="56388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Date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25-01-2021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12" name="Rectangle 11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5705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Left-Right Arrow 9"/>
          <p:cNvSpPr/>
          <p:nvPr/>
        </p:nvSpPr>
        <p:spPr>
          <a:xfrm>
            <a:off x="865909" y="152400"/>
            <a:ext cx="7010400" cy="1646457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909" y="1798857"/>
            <a:ext cx="548640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students will be able to-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66256" y="3750931"/>
            <a:ext cx="1905002" cy="13335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peaking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9329" y="5139944"/>
            <a:ext cx="1911929" cy="126085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2600143"/>
            <a:ext cx="6532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-recognize sound differences in the context of word.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3.4.1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-understand  statements  made by teacher and students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4.2.1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-understand and enjoy simple stories.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969988"/>
            <a:ext cx="625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-repeat after the teacher and say words, phrases and sentences with proper sounds and stress.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9800" y="5089542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-read words phrases and sentences in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text with proper pronunciation, stress and intonation.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1.7.1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 read simple paragraphs, dialogues and simple letters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7.1.1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-recognize punctuation marks and read accordingly.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66256" y="2251317"/>
            <a:ext cx="1905002" cy="140965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Listening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2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11" grpId="0" animBg="1"/>
      <p:bldP spid="12" grpId="0" animBg="1"/>
      <p:bldP spid="9" grpId="0"/>
      <p:bldP spid="13" grpId="0"/>
      <p:bldP spid="14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4800" y="187550"/>
            <a:ext cx="8382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Let’s see some pictures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5" y="956991"/>
            <a:ext cx="5306938" cy="429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435" y="1049995"/>
            <a:ext cx="3495875" cy="411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1684" y="5714999"/>
            <a:ext cx="480060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fire in the school  building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3600" y="5714999"/>
            <a:ext cx="274320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 firefighter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9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Horizontal Scroll 8"/>
          <p:cNvSpPr/>
          <p:nvPr/>
        </p:nvSpPr>
        <p:spPr>
          <a:xfrm>
            <a:off x="1676400" y="152400"/>
            <a:ext cx="5715000" cy="26670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Today’s lesson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47700" y="2362200"/>
            <a:ext cx="7772400" cy="22860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Occupations (A firefighter)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Bevel 8"/>
          <p:cNvSpPr/>
          <p:nvPr/>
        </p:nvSpPr>
        <p:spPr>
          <a:xfrm>
            <a:off x="334241" y="412172"/>
            <a:ext cx="8458200" cy="959427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Now, open your book at page 34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599"/>
            <a:ext cx="5791200" cy="517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D3D2F4-23BB-4F21-8329-800AC8B89D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98" r="19418"/>
          <a:stretch/>
        </p:blipFill>
        <p:spPr>
          <a:xfrm>
            <a:off x="6227430" y="1828800"/>
            <a:ext cx="2565011" cy="34944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71578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49457" y="1371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ago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8265" y="3657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panic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56315" y="3677454"/>
            <a:ext cx="323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udden fright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860" y="4794655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quietly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9784" y="4773345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silently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30782" y="5777415"/>
            <a:ext cx="394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ithout any danger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0782" y="1371600"/>
            <a:ext cx="4648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efore the present time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569" y="252152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afraid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2550969" y="1281293"/>
            <a:ext cx="762000" cy="8883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2561363" y="3461082"/>
            <a:ext cx="762000" cy="8883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2613315" y="5594866"/>
            <a:ext cx="762000" cy="8883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2525857" y="2338978"/>
            <a:ext cx="762000" cy="8883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2615048" y="4590796"/>
            <a:ext cx="762000" cy="88831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221167"/>
            <a:ext cx="739140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Let’s see some new words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28160" y="2521527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illed with fear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1447" y="5777415"/>
            <a:ext cx="1806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safely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9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6" grpId="0"/>
      <p:bldP spid="17" grpId="0"/>
      <p:bldP spid="19" grpId="0"/>
      <p:bldP spid="20" grpId="0"/>
      <p:bldP spid="21" grpId="0"/>
      <p:bldP spid="22" grpId="0" animBg="1"/>
      <p:bldP spid="26" grpId="0" animBg="1"/>
      <p:bldP spid="29" grpId="0" animBg="1"/>
      <p:bldP spid="30" grpId="0" animBg="1"/>
      <p:bldP spid="31" grpId="0" animBg="1"/>
      <p:bldP spid="23" grpId="0" animBg="1"/>
      <p:bldP spid="27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3462" y="0"/>
            <a:ext cx="9147462" cy="6858000"/>
            <a:chOff x="-3462" y="0"/>
            <a:chExt cx="9147462" cy="6858000"/>
          </a:xfrm>
        </p:grpSpPr>
        <p:sp>
          <p:nvSpPr>
            <p:cNvPr id="5" name="Rectangle 4"/>
            <p:cNvSpPr/>
            <p:nvPr/>
          </p:nvSpPr>
          <p:spPr>
            <a:xfrm flipH="1">
              <a:off x="10393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flipH="1">
              <a:off x="8991601" y="152400"/>
              <a:ext cx="114300" cy="6553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flipV="1">
              <a:off x="-3462" y="670560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10393" y="0"/>
              <a:ext cx="9133607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72734" y="926812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firefighter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0605" y="680590"/>
            <a:ext cx="4229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person who puts out fires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109" y="2294699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ut out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3852" y="2193336"/>
            <a:ext cx="308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 extinguish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2566" y="3588841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volunteer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6389" y="3342619"/>
            <a:ext cx="48508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ne who works without money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4" y="4724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department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1593" y="4679219"/>
            <a:ext cx="1834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part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693" y="578599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ree time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5956" y="5780796"/>
            <a:ext cx="2782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eisure time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002114" y="711787"/>
            <a:ext cx="943842" cy="104602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002114" y="1962715"/>
            <a:ext cx="943842" cy="104602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3029823" y="3210932"/>
            <a:ext cx="943842" cy="104602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107751" y="4457333"/>
            <a:ext cx="943842" cy="104602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107751" y="5555374"/>
            <a:ext cx="943842" cy="104602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7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" grpId="0"/>
      <p:bldP spid="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327</TotalTime>
  <Words>348</Words>
  <Application>Microsoft Office PowerPoint</Application>
  <PresentationFormat>On-screen Show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38</cp:revision>
  <dcterms:created xsi:type="dcterms:W3CDTF">2006-08-16T00:00:00Z</dcterms:created>
  <dcterms:modified xsi:type="dcterms:W3CDTF">2021-01-25T14:44:00Z</dcterms:modified>
</cp:coreProperties>
</file>