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63" r:id="rId10"/>
    <p:sldId id="264" r:id="rId11"/>
    <p:sldId id="265" r:id="rId12"/>
    <p:sldId id="273" r:id="rId13"/>
    <p:sldId id="266" r:id="rId14"/>
    <p:sldId id="267" r:id="rId15"/>
    <p:sldId id="268" r:id="rId16"/>
    <p:sldId id="269" r:id="rId17"/>
    <p:sldId id="270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6FA4-44B1-4F50-ADF3-CBD8BC983812}" type="datetimeFigureOut">
              <a:rPr lang="en-US" smtClean="0"/>
              <a:t>25-Jan-21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2229-5904-4000-B315-F7B06FFB8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927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6FA4-44B1-4F50-ADF3-CBD8BC983812}" type="datetimeFigureOut">
              <a:rPr lang="en-US" smtClean="0"/>
              <a:t>25-Jan-21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2229-5904-4000-B315-F7B06FFB8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71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6FA4-44B1-4F50-ADF3-CBD8BC983812}" type="datetimeFigureOut">
              <a:rPr lang="en-US" smtClean="0"/>
              <a:t>25-Jan-21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2229-5904-4000-B315-F7B06FFB8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29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6FA4-44B1-4F50-ADF3-CBD8BC983812}" type="datetimeFigureOut">
              <a:rPr lang="en-US" smtClean="0"/>
              <a:t>25-Jan-21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2229-5904-4000-B315-F7B06FFB8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4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6FA4-44B1-4F50-ADF3-CBD8BC983812}" type="datetimeFigureOut">
              <a:rPr lang="en-US" smtClean="0"/>
              <a:t>25-Jan-21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2229-5904-4000-B315-F7B06FFB8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01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6FA4-44B1-4F50-ADF3-CBD8BC983812}" type="datetimeFigureOut">
              <a:rPr lang="en-US" smtClean="0"/>
              <a:t>25-Jan-21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2229-5904-4000-B315-F7B06FFB8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9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6FA4-44B1-4F50-ADF3-CBD8BC983812}" type="datetimeFigureOut">
              <a:rPr lang="en-US" smtClean="0"/>
              <a:t>25-Jan-21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2229-5904-4000-B315-F7B06FFB8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29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6FA4-44B1-4F50-ADF3-CBD8BC983812}" type="datetimeFigureOut">
              <a:rPr lang="en-US" smtClean="0"/>
              <a:t>25-Jan-21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2229-5904-4000-B315-F7B06FFB8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41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6FA4-44B1-4F50-ADF3-CBD8BC983812}" type="datetimeFigureOut">
              <a:rPr lang="en-US" smtClean="0"/>
              <a:t>25-Jan-21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2229-5904-4000-B315-F7B06FFB8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255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6FA4-44B1-4F50-ADF3-CBD8BC983812}" type="datetimeFigureOut">
              <a:rPr lang="en-US" smtClean="0"/>
              <a:t>25-Jan-21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2229-5904-4000-B315-F7B06FFB8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63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6FA4-44B1-4F50-ADF3-CBD8BC983812}" type="datetimeFigureOut">
              <a:rPr lang="en-US" smtClean="0"/>
              <a:t>25-Jan-21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2229-5904-4000-B315-F7B06FFB8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100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56FA4-44B1-4F50-ADF3-CBD8BC983812}" type="datetimeFigureOut">
              <a:rPr lang="en-US" smtClean="0"/>
              <a:t>25-Jan-21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92229-5904-4000-B315-F7B06FFB8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84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7487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27564" y="415637"/>
            <a:ext cx="6941127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ক্লাসরোমে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936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1709" y="678873"/>
            <a:ext cx="3906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নিডারিয়াঃ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91490" y="1607127"/>
            <a:ext cx="497378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দেহের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বাহিরের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স্তরকে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এক্টোডার্ম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ভিতরের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স্তরকে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এন্ডোডার্ম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দেহ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গহবরকে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সিলেন্টেরণ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এন্ডোডার্মে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নিডোব্লাস্ট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নিডোব্লাস্ট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আত্মরক্ষা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চলন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উদাহরণঃ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i="1" dirty="0">
                <a:latin typeface="NikoshBAN" panose="02000000000000000000" pitchFamily="2" charset="0"/>
                <a:cs typeface="NikoshBAN" panose="02000000000000000000" pitchFamily="2" charset="0"/>
              </a:rPr>
              <a:t>Hydra Vulgaris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034" y="0"/>
            <a:ext cx="4959929" cy="31969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034" y="3460171"/>
            <a:ext cx="4978977" cy="2968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19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1091" y="678873"/>
            <a:ext cx="3560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প্লাটিহেলমিনথিসঃ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08363" y="1593273"/>
            <a:ext cx="53201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অন্তঃ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বহিঃ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পরজীবি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বসবাস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পুরু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কিউটিকল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আবৃত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দেহে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চোষক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আংটা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পৌষ্টিক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তন্ত্র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অসম্পুর্ণ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অনুপস্থিত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দেহে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অঙ্গ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রেচন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অঙ্গ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উদাহরণঃ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Taenia</a:t>
            </a:r>
            <a:r>
              <a:rPr lang="en-US" sz="3200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solium</a:t>
            </a:r>
            <a:r>
              <a:rPr lang="en-US" sz="3200" i="1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ফিতা</a:t>
            </a:r>
            <a:r>
              <a:rPr lang="en-US" sz="3200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কৃমি</a:t>
            </a:r>
            <a:r>
              <a:rPr lang="en-US" sz="3200" i="1" dirty="0">
                <a:latin typeface="NikoshBAN" panose="02000000000000000000" pitchFamily="2" charset="0"/>
                <a:cs typeface="NikoshBAN" panose="02000000000000000000" pitchFamily="2" charset="0"/>
              </a:rPr>
              <a:t>),</a:t>
            </a:r>
            <a:r>
              <a:rPr lang="en-US" sz="32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যকৃত</a:t>
            </a:r>
            <a:r>
              <a:rPr lang="en-US" sz="3200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কৃমি</a:t>
            </a:r>
            <a:r>
              <a:rPr lang="en-US" sz="3200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269" y="370609"/>
            <a:ext cx="5197186" cy="29104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760" y="3554325"/>
            <a:ext cx="5100204" cy="3206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19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5127" y="484909"/>
            <a:ext cx="42117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037" y="602032"/>
            <a:ext cx="2017568" cy="1803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9005455" y="602032"/>
            <a:ext cx="31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১০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18" y="2296391"/>
            <a:ext cx="2857500" cy="1600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549" y="2296391"/>
            <a:ext cx="3251056" cy="160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136" y="2296392"/>
            <a:ext cx="3178319" cy="1600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4405745"/>
            <a:ext cx="1032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প্রাণিগুলোর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পর্বের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45876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8982" y="706582"/>
            <a:ext cx="4017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নেমাটোডাঃ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11382" y="1759527"/>
            <a:ext cx="55972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দেহ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নিলাকার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পুরু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ত্বক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আবৃত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পৌষ্টিক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নালি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সম্পুর্ণ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মুখ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পায়ু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ছিদ্র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উপস্থিত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একলিঙ্গ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পুরুষ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প্রাণির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তুলানায়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স্ত্রী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সিলোম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উদাহরণঃ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Ascaris</a:t>
            </a:r>
            <a:r>
              <a:rPr lang="en-US" sz="2800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lumbricodes</a:t>
            </a:r>
            <a:r>
              <a:rPr lang="en-US" sz="2800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কৃমি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703" y="706582"/>
            <a:ext cx="4675909" cy="27986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284" y="3848894"/>
            <a:ext cx="4731327" cy="2759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84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3055" y="623455"/>
            <a:ext cx="4475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অ্যানেলিডাঃ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36072" y="1731818"/>
            <a:ext cx="583276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নলাকার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খন্ডায়িত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নেফ্রেডিয়া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রেচন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অঙ্গ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অঙ্গে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জোকে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চলাচলে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সাহায্য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উদাহরণঃ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Pheretima</a:t>
            </a:r>
            <a:r>
              <a:rPr lang="en-US" sz="3200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posthuma</a:t>
            </a:r>
            <a:r>
              <a:rPr lang="en-US" sz="3200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কেচো,</a:t>
            </a:r>
            <a:r>
              <a:rPr lang="en-US" sz="32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Hirudo</a:t>
            </a:r>
            <a:r>
              <a:rPr lang="en-US" sz="3200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medicinalis</a:t>
            </a:r>
            <a:r>
              <a:rPr lang="en-US" sz="3200" i="1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জোক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735" y="0"/>
            <a:ext cx="4876265" cy="3067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734" y="3339653"/>
            <a:ext cx="4876265" cy="3039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98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0873" y="734291"/>
            <a:ext cx="4641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আর্থ্রোপোডাঃ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17418" y="1884218"/>
            <a:ext cx="623454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সন্ধিযুক্ত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উপাঙ্গ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অঞ্চলে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বিভক্ত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মাথায়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একজোড়া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পুঞ্জাক্ষি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অ্যান্টেনা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নরম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কাইটিন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সমৃদ্ধ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শক্ত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আবরণী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আবৃত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উদাহরণঃ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প্রজাপতি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en-US" sz="32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Periplaneta</a:t>
            </a:r>
            <a:r>
              <a:rPr lang="en-US" sz="3200" i="1" dirty="0">
                <a:latin typeface="NikoshBAN" panose="02000000000000000000" pitchFamily="2" charset="0"/>
                <a:cs typeface="NikoshBAN" panose="02000000000000000000" pitchFamily="2" charset="0"/>
              </a:rPr>
              <a:t> Americana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তেলাপোকা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 ,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চিংড়ি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1964" y="0"/>
            <a:ext cx="5047089" cy="29787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070" y="4294909"/>
            <a:ext cx="4180219" cy="224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94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5127" y="831273"/>
            <a:ext cx="36021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৭।মলাস্কাঃ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36073" y="1539159"/>
            <a:ext cx="50430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শক্ত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খোলস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আবৃত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পেশীবহুল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চলাচল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ফুস্ফুস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ফুলকার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শ্বাসকার্য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চালায়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উদাহরণঃ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i="1" dirty="0">
                <a:latin typeface="NikoshBAN" panose="02000000000000000000" pitchFamily="2" charset="0"/>
                <a:cs typeface="NikoshBAN" panose="02000000000000000000" pitchFamily="2" charset="0"/>
              </a:rPr>
              <a:t>Pila </a:t>
            </a:r>
            <a:r>
              <a:rPr lang="en-US" sz="32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globosa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শামুক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ঝিনুক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022" y="237259"/>
            <a:ext cx="5359978" cy="28540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021" y="3485714"/>
            <a:ext cx="5329977" cy="2790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61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2109" y="581891"/>
            <a:ext cx="3394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৮।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একাইনোডারমাটাঃ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9200" y="1787236"/>
            <a:ext cx="56942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পাচটি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বিভক্ত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সংবহন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তন্ত্র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নালি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চলাচল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পূর্ণাঙ্গ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প্রাণিতে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মাথা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উদাহরণঃ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Astropecten</a:t>
            </a:r>
            <a:r>
              <a:rPr lang="en-US" sz="3200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sp</a:t>
            </a:r>
            <a:r>
              <a:rPr lang="en-US" sz="3200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তারামাছ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232" y="689262"/>
            <a:ext cx="4929496" cy="3383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99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97374" y="729734"/>
            <a:ext cx="20906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218" y="729734"/>
            <a:ext cx="2078182" cy="15586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8700655" y="304800"/>
            <a:ext cx="27154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১০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7527" y="3131127"/>
            <a:ext cx="88114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তেলাপোকা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গোলকৃমি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কেচো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জোক,চিংড়ি,শামুক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তারামাছ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ফড়িং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প্রজাপতি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প্রাণিগুলোর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পর্বের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45704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025236"/>
            <a:ext cx="3477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মূল্যায়ণঃ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45634" y="3394364"/>
            <a:ext cx="889461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অমেরুদন্ডী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পরিফেরা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পর্বের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বাসায়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আর্থ্রোপোডা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পর্বের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প্রাণির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জোক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পর্বের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শামুকের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964" y="380316"/>
            <a:ext cx="1602365" cy="162392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8451273" y="762000"/>
            <a:ext cx="2202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০৫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806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60449" y="3334543"/>
            <a:ext cx="5157787" cy="3684588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ফেরদৌস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ওয়াহিদ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মাধবপুর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পাইলট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মাধাবপুর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হবিগঞ্জ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০১৭১০১৯৬৪০২ </a:t>
            </a:r>
          </a:p>
          <a:p>
            <a:pPr marL="0" indent="0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Email;ferdauswahid402@gmail.com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175171" y="1295741"/>
            <a:ext cx="1894114" cy="823912"/>
          </a:xfrm>
        </p:spPr>
        <p:txBody>
          <a:bodyPr>
            <a:norm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2658" y="2396218"/>
            <a:ext cx="4136571" cy="368458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সংখ্যাঃ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৫০</a:t>
            </a: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প্রাণিজগতের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শ্রেণিবিন্যাস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অমেরুদন্ডী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প্রাণির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বিন্যাস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DA01225-A682-4A3F-8F90-8C7BE9980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21" y="229393"/>
            <a:ext cx="2371725" cy="31051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42713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2437" y="845127"/>
            <a:ext cx="26323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050" y="52170"/>
            <a:ext cx="2381251" cy="15859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110" y="1638083"/>
            <a:ext cx="2857500" cy="18478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966" y="1638083"/>
            <a:ext cx="2466975" cy="18478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915915" y="4471681"/>
            <a:ext cx="900588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ক)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বিন্যাস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দ্বিপদ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? 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গ) ক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প্রাণিটি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পর্বের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ভিন্ন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ভিন্ন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01091" y="3509448"/>
            <a:ext cx="8174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ক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10150" y="3424809"/>
            <a:ext cx="817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খ  </a:t>
            </a:r>
          </a:p>
        </p:txBody>
      </p:sp>
    </p:spTree>
    <p:extLst>
      <p:ext uri="{BB962C8B-B14F-4D97-AF65-F5344CB8AC3E}">
        <p14:creationId xmlns:p14="http://schemas.microsoft.com/office/powerpoint/2010/main" val="228920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79819" y="3574473"/>
            <a:ext cx="4017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4800" dirty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800" dirty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231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90" y="1039091"/>
            <a:ext cx="5555673" cy="40890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039" y="1039091"/>
            <a:ext cx="5459125" cy="40890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22218" y="5320145"/>
            <a:ext cx="91162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প্রাণীগুলোর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মেরুদন্ড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</a:p>
        </p:txBody>
      </p:sp>
    </p:spTree>
    <p:extLst>
      <p:ext uri="{BB962C8B-B14F-4D97-AF65-F5344CB8AC3E}">
        <p14:creationId xmlns:p14="http://schemas.microsoft.com/office/powerpoint/2010/main" val="375219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6836" y="1316182"/>
            <a:ext cx="81603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অমেরুদন্ডী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প্রাণির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শ্রেণিবিন্যাস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18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3273" y="969818"/>
            <a:ext cx="6497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………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93273" y="2355273"/>
            <a:ext cx="92409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অমেরুদন্ডী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প্রাণির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শ্রেণিবিন্যাস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অমেরুদন্ডী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প্রাণির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0328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6291" y="1537855"/>
            <a:ext cx="969818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আধুনিক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শ্রেণিবিন্যাস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অ্যানিম্যালিয়া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()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জগতের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()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অন্তর্ভূক্ত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বিন্যাসে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পূর্বের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প্রোটোজোয়া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()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পর্বটি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প্রোটিস্টা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()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জগতে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আলাদা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উপজত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পেয়েছে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অ্যানিম্যালিয়া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জগতের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প্রাণিদের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নয়টি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আটটি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অমেরুদন্ডী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মেরুদন্ডী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113835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4128654" y="96982"/>
            <a:ext cx="3893127" cy="146858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অমেরুদন্ডী</a:t>
            </a:r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প্রাণি</a:t>
            </a:r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53491" y="1981200"/>
            <a:ext cx="774469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পরিফেরা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Porifera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২।নিডারিয়া(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Cnidaria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প্লাটিহেলমিনথিস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(Platyhelminthes)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নেমাটোডা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Nematoda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অ্যানেলিডা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(Annelida) 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আর্থ্রোপোডা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Arthropoda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৭।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মলাস্কা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Molluska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8।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একাইনোডার্মাটা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(Echinodermata) 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30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4109" y="688032"/>
            <a:ext cx="3560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53491" y="3214255"/>
            <a:ext cx="6622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অমেরুদন্ডী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প্রাণির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পর্বগুলোর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13273" y="457200"/>
            <a:ext cx="2493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– ১০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122" y="1041975"/>
            <a:ext cx="2093877" cy="139591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62982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0254" y="443345"/>
            <a:ext cx="4142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পরিফেরাঃ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0254" y="1413164"/>
            <a:ext cx="441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সরলতম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প্রাচীর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অসংখ্য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ছিদ্রযুক্ত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ছিদ্রপথে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অক্সিজেন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খাদ্যবস্তু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প্রবেশ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পৃথক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সুগঠিত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অঙ্গ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তন্ত্র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উদাহরণঃ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Spongilla</a:t>
            </a:r>
            <a:r>
              <a:rPr lang="en-US" sz="3200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sp</a:t>
            </a:r>
            <a:r>
              <a:rPr lang="en-US" sz="3200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694" y="152399"/>
            <a:ext cx="4291196" cy="29371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694" y="3657599"/>
            <a:ext cx="4291196" cy="2673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27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719</Words>
  <Application>Microsoft Office PowerPoint</Application>
  <PresentationFormat>Widescreen</PresentationFormat>
  <Paragraphs>106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Windows User</cp:lastModifiedBy>
  <cp:revision>66</cp:revision>
  <dcterms:created xsi:type="dcterms:W3CDTF">2019-01-10T07:34:34Z</dcterms:created>
  <dcterms:modified xsi:type="dcterms:W3CDTF">2021-01-25T14:13:31Z</dcterms:modified>
</cp:coreProperties>
</file>