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76" r:id="rId7"/>
    <p:sldId id="263" r:id="rId8"/>
    <p:sldId id="262" r:id="rId9"/>
    <p:sldId id="264" r:id="rId10"/>
    <p:sldId id="266" r:id="rId11"/>
    <p:sldId id="267" r:id="rId12"/>
    <p:sldId id="268" r:id="rId13"/>
    <p:sldId id="265" r:id="rId14"/>
    <p:sldId id="270" r:id="rId15"/>
    <p:sldId id="271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4FF00-4C8D-43A6-B733-8F8644CB596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5CCB8-5174-461B-931D-5B28A0BE2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36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66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6217-A6F6-474C-B077-ADEA1958AB4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83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6217-A6F6-474C-B077-ADEA1958AB4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25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0C3B-DE15-4B5B-AEFB-0A4AD4C9ED7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0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58D7-C9BE-4071-B6EA-8635623FE77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ABFE-D055-4CC1-ADC5-EB9E169E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1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58D7-C9BE-4071-B6EA-8635623FE77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ABFE-D055-4CC1-ADC5-EB9E169E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58D7-C9BE-4071-B6EA-8635623FE77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ABFE-D055-4CC1-ADC5-EB9E169E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9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58D7-C9BE-4071-B6EA-8635623FE77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ABFE-D055-4CC1-ADC5-EB9E169E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9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58D7-C9BE-4071-B6EA-8635623FE77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ABFE-D055-4CC1-ADC5-EB9E169E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2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58D7-C9BE-4071-B6EA-8635623FE77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ABFE-D055-4CC1-ADC5-EB9E169E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5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58D7-C9BE-4071-B6EA-8635623FE77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ABFE-D055-4CC1-ADC5-EB9E169E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58D7-C9BE-4071-B6EA-8635623FE77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ABFE-D055-4CC1-ADC5-EB9E169E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8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58D7-C9BE-4071-B6EA-8635623FE77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ABFE-D055-4CC1-ADC5-EB9E169E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7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58D7-C9BE-4071-B6EA-8635623FE77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ABFE-D055-4CC1-ADC5-EB9E169E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5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58D7-C9BE-4071-B6EA-8635623FE77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ABFE-D055-4CC1-ADC5-EB9E169E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4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D58D7-C9BE-4071-B6EA-8635623FE77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ABFE-D055-4CC1-ADC5-EB9E169E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0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1" y="581891"/>
            <a:ext cx="696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73" y="1228222"/>
            <a:ext cx="4738254" cy="5203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66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59657" y="166256"/>
            <a:ext cx="11887200" cy="6553858"/>
          </a:xfrm>
          <a:prstGeom prst="frame">
            <a:avLst>
              <a:gd name="adj1" fmla="val 19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8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186" y="2286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40036" y="413265"/>
            <a:ext cx="27753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Picture1b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706" y="283513"/>
            <a:ext cx="1737360" cy="262697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30902" y="2844311"/>
            <a:ext cx="16869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ইট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26240" y="2798898"/>
            <a:ext cx="16869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বেলুন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15403" y="4182512"/>
            <a:ext cx="16869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হালকা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30902" y="4186469"/>
            <a:ext cx="16869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ভারী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869695" y="3569953"/>
            <a:ext cx="2631" cy="5465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2498461" y="3814318"/>
            <a:ext cx="520261" cy="315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28076" y="5108044"/>
            <a:ext cx="1052133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8171" r="3299" b="22086"/>
          <a:stretch/>
        </p:blipFill>
        <p:spPr>
          <a:xfrm>
            <a:off x="1122562" y="860840"/>
            <a:ext cx="3366655" cy="17318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Frame 12"/>
          <p:cNvSpPr/>
          <p:nvPr/>
        </p:nvSpPr>
        <p:spPr>
          <a:xfrm>
            <a:off x="0" y="47115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66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45143" y="166256"/>
            <a:ext cx="11887199" cy="6574788"/>
          </a:xfrm>
          <a:prstGeom prst="frame">
            <a:avLst>
              <a:gd name="adj1" fmla="val 19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9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186" y="2286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45310" y="1303962"/>
            <a:ext cx="7378277" cy="45247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82158" y="315967"/>
            <a:ext cx="16869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186" y="3568256"/>
            <a:ext cx="214936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পাজল বোর্ড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15282" y="3528106"/>
            <a:ext cx="16869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15282" y="4909149"/>
            <a:ext cx="16869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গোলাকার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1296" y="4890173"/>
            <a:ext cx="16869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ঘনক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>
            <a:endCxn id="27" idx="0"/>
          </p:cNvCxnSpPr>
          <p:nvPr/>
        </p:nvCxnSpPr>
        <p:spPr>
          <a:xfrm rot="5400000">
            <a:off x="5517123" y="4546514"/>
            <a:ext cx="704250" cy="2102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2"/>
            <a:endCxn id="28" idx="0"/>
          </p:cNvCxnSpPr>
          <p:nvPr/>
        </p:nvCxnSpPr>
        <p:spPr>
          <a:xfrm flipH="1">
            <a:off x="2634751" y="4214587"/>
            <a:ext cx="40118" cy="67558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11.jpg"/>
          <p:cNvPicPr>
            <a:picLocks noChangeAspect="1"/>
          </p:cNvPicPr>
          <p:nvPr/>
        </p:nvPicPr>
        <p:blipFill>
          <a:blip r:embed="rId2">
            <a:lum contrast="40000"/>
          </a:blip>
          <a:srcRect b="15565"/>
          <a:stretch>
            <a:fillRect/>
          </a:stretch>
        </p:blipFill>
        <p:spPr>
          <a:xfrm>
            <a:off x="1627239" y="1374572"/>
            <a:ext cx="2139920" cy="1852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89448" y="1652628"/>
            <a:ext cx="2729346" cy="34163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482" y="1454464"/>
            <a:ext cx="2031531" cy="1950270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66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179449" y="166255"/>
            <a:ext cx="11838380" cy="6568373"/>
          </a:xfrm>
          <a:prstGeom prst="frame">
            <a:avLst>
              <a:gd name="adj1" fmla="val 19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3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305895" y="467945"/>
            <a:ext cx="27236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76247" y="3875656"/>
            <a:ext cx="214936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ফলের রস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30820" y="3857925"/>
            <a:ext cx="1981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ফলের রস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77965" y="5208506"/>
            <a:ext cx="16869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07475" y="5208506"/>
            <a:ext cx="16869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বেশি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>
            <a:endCxn id="27" idx="0"/>
          </p:cNvCxnSpPr>
          <p:nvPr/>
        </p:nvCxnSpPr>
        <p:spPr>
          <a:xfrm rot="5400000">
            <a:off x="5479806" y="4845871"/>
            <a:ext cx="704250" cy="2102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2"/>
            <a:endCxn id="28" idx="0"/>
          </p:cNvCxnSpPr>
          <p:nvPr/>
        </p:nvCxnSpPr>
        <p:spPr>
          <a:xfrm>
            <a:off x="2850930" y="4521987"/>
            <a:ext cx="0" cy="68651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05500" y="1528798"/>
            <a:ext cx="2729346" cy="34163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26" name="Picture 2" descr="ফলের রস পিএনজি ছবি ফ্রি ডাউনলোড করুন (11 ছবি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0" b="21529"/>
          <a:stretch/>
        </p:blipFill>
        <p:spPr bwMode="auto">
          <a:xfrm>
            <a:off x="1610690" y="410589"/>
            <a:ext cx="2280928" cy="317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627" t="9369" r="14890"/>
          <a:stretch/>
        </p:blipFill>
        <p:spPr>
          <a:xfrm>
            <a:off x="5223147" y="1586533"/>
            <a:ext cx="1348338" cy="1995949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66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79449" y="166256"/>
            <a:ext cx="11838379" cy="6539344"/>
          </a:xfrm>
          <a:prstGeom prst="frame">
            <a:avLst>
              <a:gd name="adj1" fmla="val 19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6991" y="56223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7184" y="4832016"/>
            <a:ext cx="10037632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ব্লাকবোর্ডটি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বাখ্য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66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79449" y="166256"/>
            <a:ext cx="11838379" cy="6524830"/>
          </a:xfrm>
          <a:prstGeom prst="frame">
            <a:avLst>
              <a:gd name="adj1" fmla="val 19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133" y="290498"/>
            <a:ext cx="4291013" cy="411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7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8536" y="343666"/>
            <a:ext cx="814667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536" y="1029458"/>
            <a:ext cx="8146671" cy="4318993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193964" y="166256"/>
            <a:ext cx="11804072" cy="6511636"/>
          </a:xfrm>
          <a:prstGeom prst="frame">
            <a:avLst>
              <a:gd name="adj1" fmla="val 19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FF0000"/>
              </a:gs>
              <a:gs pos="40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78" y="1902584"/>
            <a:ext cx="2162434" cy="257274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002" y="1874874"/>
            <a:ext cx="1949975" cy="25727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3273" y="5514707"/>
            <a:ext cx="9268691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 ও ১৭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259322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944752" y="350833"/>
            <a:ext cx="2336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40738" y="1990761"/>
            <a:ext cx="366763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ত্তরঃ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তরল পদার্থের।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36792" y="4864393"/>
            <a:ext cx="6891027" cy="646331"/>
          </a:xfrm>
          <a:prstGeom prst="rect">
            <a:avLst/>
          </a:prstGeom>
          <a:noFill/>
          <a:ln w="57150">
            <a:noFill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৩)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 পদার্থের নির্দিষ্ট আকৃতি নেই?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08883" y="4839459"/>
            <a:ext cx="324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2735" y="3078846"/>
            <a:ext cx="4783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3401" y="2052316"/>
            <a:ext cx="2586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1)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পদার্থ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কী?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470" y="3429000"/>
            <a:ext cx="6743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66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93963" y="180770"/>
            <a:ext cx="11838379" cy="6511636"/>
          </a:xfrm>
          <a:prstGeom prst="frame">
            <a:avLst>
              <a:gd name="adj1" fmla="val 19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6792" y="1139895"/>
            <a:ext cx="1057633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82735" y="1883208"/>
            <a:ext cx="0" cy="411581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2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Sort 35"/>
          <p:cNvSpPr/>
          <p:nvPr/>
        </p:nvSpPr>
        <p:spPr>
          <a:xfrm rot="14546684">
            <a:off x="7293889" y="586830"/>
            <a:ext cx="0" cy="274320"/>
          </a:xfrm>
          <a:prstGeom prst="flowChartSor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89931" y="3767959"/>
            <a:ext cx="551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66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179450" y="180770"/>
            <a:ext cx="11896436" cy="6511636"/>
          </a:xfrm>
          <a:prstGeom prst="frame">
            <a:avLst>
              <a:gd name="adj1" fmla="val 19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4619" y="4630017"/>
            <a:ext cx="9975273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0670" y="787441"/>
            <a:ext cx="224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309" y="1110250"/>
            <a:ext cx="4886287" cy="29500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6048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0" y="152400"/>
            <a:ext cx="12192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15802" y="525163"/>
            <a:ext cx="946712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66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93963" y="166256"/>
            <a:ext cx="11823865" cy="6539344"/>
          </a:xfrm>
          <a:prstGeom prst="frame">
            <a:avLst>
              <a:gd name="adj1" fmla="val 19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01" y="1668298"/>
            <a:ext cx="9467127" cy="442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6655" y="803563"/>
            <a:ext cx="290347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0445" y="3376519"/>
            <a:ext cx="3796147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৩০মিনিট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164" y="2884077"/>
            <a:ext cx="5223164" cy="286232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শাহাপুর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০১৭১৮৫০৯১৭১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8" t="9495" r="13501" b="14545"/>
          <a:stretch/>
        </p:blipFill>
        <p:spPr>
          <a:xfrm>
            <a:off x="1967346" y="314611"/>
            <a:ext cx="2387330" cy="21474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363" t="7273" r="25000" b="10303"/>
          <a:stretch/>
        </p:blipFill>
        <p:spPr>
          <a:xfrm>
            <a:off x="8562109" y="314611"/>
            <a:ext cx="1572820" cy="1999098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66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174171" y="166256"/>
            <a:ext cx="11843658" cy="6539344"/>
          </a:xfrm>
          <a:prstGeom prst="frame">
            <a:avLst>
              <a:gd name="adj1" fmla="val 19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36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031679" y="741460"/>
            <a:ext cx="79164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এগুলো কি জায়গা দখল করে?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3542" y="741460"/>
            <a:ext cx="77917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ছবির জিনিসগুলোর কি ওজন আছে ?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2042" y="5463997"/>
            <a:ext cx="942586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তাহলে এগুলোকে আমরা কী বলতে পারি?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89923" y="602359"/>
            <a:ext cx="110358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হ্যাঁ।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9923" y="570029"/>
            <a:ext cx="9301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হ্যাঁ।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5605" y="4955564"/>
            <a:ext cx="3958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1974"/>
          <a:stretch/>
        </p:blipFill>
        <p:spPr>
          <a:xfrm>
            <a:off x="2608835" y="2033520"/>
            <a:ext cx="7256503" cy="2516718"/>
          </a:xfrm>
          <a:prstGeom prst="rect">
            <a:avLst/>
          </a:prstGeom>
        </p:spPr>
      </p:pic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66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174171" y="180770"/>
            <a:ext cx="11901715" cy="6510315"/>
          </a:xfrm>
          <a:prstGeom prst="frame">
            <a:avLst>
              <a:gd name="adj1" fmla="val 19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8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15" grpId="0"/>
      <p:bldP spid="15" grpId="1"/>
      <p:bldP spid="16" grpId="0"/>
      <p:bldP spid="16" grpId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157" y="1242077"/>
            <a:ext cx="6714843" cy="36901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91157" y="415635"/>
            <a:ext cx="6714843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1157" y="2416991"/>
            <a:ext cx="6382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66000">
                <a:srgbClr val="C0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74171" y="166255"/>
            <a:ext cx="11858172" cy="6553859"/>
          </a:xfrm>
          <a:prstGeom prst="frame">
            <a:avLst>
              <a:gd name="adj1" fmla="val 1917"/>
            </a:avLst>
          </a:prstGeom>
          <a:solidFill>
            <a:srgbClr val="0EBA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1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00156 0.37824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2286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07629" y="3037492"/>
            <a:ext cx="870256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পাঠশেষে শিক্ষার্থীরা------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১৬.১.১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পদা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1891" y="1306607"/>
            <a:ext cx="3408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66000">
                <a:srgbClr val="C0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74171" y="166256"/>
            <a:ext cx="11843658" cy="6553858"/>
          </a:xfrm>
          <a:prstGeom prst="frame">
            <a:avLst>
              <a:gd name="adj1" fmla="val 19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66000">
                <a:srgbClr val="C0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66256"/>
            <a:ext cx="11901055" cy="6553858"/>
          </a:xfrm>
          <a:prstGeom prst="frame">
            <a:avLst>
              <a:gd name="adj1" fmla="val 19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1164" y="595745"/>
            <a:ext cx="328352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47909" y="1787559"/>
            <a:ext cx="200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0473" y="5347855"/>
            <a:ext cx="904701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6"/>
          <a:stretch/>
        </p:blipFill>
        <p:spPr>
          <a:xfrm>
            <a:off x="4620214" y="1514025"/>
            <a:ext cx="2958223" cy="350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42018" y="547207"/>
            <a:ext cx="268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21" y="416587"/>
            <a:ext cx="3955700" cy="19935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423953"/>
            <a:ext cx="2870497" cy="19861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21" y="3361593"/>
            <a:ext cx="2888552" cy="22935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4099195" y="3361593"/>
            <a:ext cx="4292639" cy="2293513"/>
            <a:chOff x="4356153" y="3332243"/>
            <a:chExt cx="4292639" cy="22935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l="20694" t="5686" r="19594" b="16659"/>
            <a:stretch/>
          </p:blipFill>
          <p:spPr>
            <a:xfrm>
              <a:off x="4356153" y="3332243"/>
              <a:ext cx="1268793" cy="2293513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01473" y="3567162"/>
              <a:ext cx="2847319" cy="199029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5398236" y="5723683"/>
            <a:ext cx="211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04192" y="1610394"/>
            <a:ext cx="2465667" cy="45243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66000">
                <a:srgbClr val="C0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138546" y="166256"/>
            <a:ext cx="11887200" cy="6511636"/>
          </a:xfrm>
          <a:prstGeom prst="frame">
            <a:avLst>
              <a:gd name="adj1" fmla="val 1917"/>
            </a:avLst>
          </a:prstGeom>
          <a:solidFill>
            <a:srgbClr val="0EBA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28748" y="1073651"/>
            <a:ext cx="442108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এগুলো কী দিয়ে তৈরি?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11566" y="4031567"/>
            <a:ext cx="527095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এগুলো কী দিয়ে তৈরি?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74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0.01159 0.213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2.91667E-6 0.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21" grpId="0" animBg="1"/>
      <p:bldP spid="27" grpId="0" animBg="1"/>
      <p:bldP spid="27" grpId="1" animBg="1"/>
      <p:bldP spid="28" grpId="0" animBg="1"/>
      <p:bldP spid="28" grpId="1" animBg="1"/>
      <p:bldP spid="28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543246"/>
              </p:ext>
            </p:extLst>
          </p:nvPr>
        </p:nvGraphicFramePr>
        <p:xfrm>
          <a:off x="1683313" y="1864393"/>
          <a:ext cx="9206360" cy="4537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227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         </a:t>
                      </a:r>
                      <a:r>
                        <a:rPr lang="bn-BD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জিনিসের নাম</a:t>
                      </a:r>
                      <a:r>
                        <a:rPr lang="bn-BD" sz="36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</a:t>
                      </a:r>
                      <a:r>
                        <a:rPr lang="bn-BD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bn-BD" sz="36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দিয়ে তৈরি 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227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বেঞ্চ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কাঠ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, তারকাটা/পে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রেক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2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2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2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2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3276" y="415160"/>
            <a:ext cx="1119447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তোমাদের শ্রেণিকক্ষের ভেতরের বিভিন্ন জিনিসের তালিকা তৈরি কর। জিনিসগুলি কী দিয়ে তৈরি তা ছকে লেখ। একটি করে দেখানো 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66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88685" y="166255"/>
            <a:ext cx="11843657" cy="6560125"/>
          </a:xfrm>
          <a:prstGeom prst="frame">
            <a:avLst>
              <a:gd name="adj1" fmla="val 19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8152481">
            <a:off x="-29100" y="3321338"/>
            <a:ext cx="2121725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file (4).jpeg"/>
          <p:cNvPicPr>
            <a:picLocks noChangeAspect="1"/>
          </p:cNvPicPr>
          <p:nvPr/>
        </p:nvPicPr>
        <p:blipFill>
          <a:blip r:embed="rId2">
            <a:lum contrast="40000"/>
          </a:blip>
          <a:srcRect l="21766" t="3702" r="17649" b="2873"/>
          <a:stretch>
            <a:fillRect/>
          </a:stretch>
        </p:blipFill>
        <p:spPr>
          <a:xfrm>
            <a:off x="656027" y="1075682"/>
            <a:ext cx="2323178" cy="2010975"/>
          </a:xfrm>
          <a:prstGeom prst="rect">
            <a:avLst/>
          </a:prstGeom>
        </p:spPr>
      </p:pic>
      <p:pic>
        <p:nvPicPr>
          <p:cNvPr id="28" name="Picture 27" descr="brick-path-01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4712174" y="1077557"/>
            <a:ext cx="1396314" cy="1168070"/>
          </a:xfrm>
          <a:prstGeom prst="rect">
            <a:avLst/>
          </a:prstGeom>
        </p:spPr>
      </p:pic>
      <p:pic>
        <p:nvPicPr>
          <p:cNvPr id="35" name="Picture 34" descr="551793_456011044426422_1906295804_n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12989" t="19837"/>
          <a:stretch>
            <a:fillRect/>
          </a:stretch>
        </p:blipFill>
        <p:spPr>
          <a:xfrm>
            <a:off x="4591805" y="2438182"/>
            <a:ext cx="1444137" cy="1037900"/>
          </a:xfrm>
          <a:prstGeom prst="rect">
            <a:avLst/>
          </a:prstGeom>
        </p:spPr>
      </p:pic>
      <p:pic>
        <p:nvPicPr>
          <p:cNvPr id="70" name="Picture 69" descr="file.jpeg"/>
          <p:cNvPicPr>
            <a:picLocks noChangeAspect="1"/>
          </p:cNvPicPr>
          <p:nvPr/>
        </p:nvPicPr>
        <p:blipFill>
          <a:blip r:embed="rId5" cstate="print">
            <a:lum bright="20000" contrast="40000"/>
          </a:blip>
          <a:stretch>
            <a:fillRect/>
          </a:stretch>
        </p:blipFill>
        <p:spPr>
          <a:xfrm>
            <a:off x="587747" y="3804546"/>
            <a:ext cx="2564813" cy="2183165"/>
          </a:xfrm>
          <a:prstGeom prst="ellipse">
            <a:avLst/>
          </a:prstGeom>
        </p:spPr>
      </p:pic>
      <p:pic>
        <p:nvPicPr>
          <p:cNvPr id="72" name="Picture 71" descr="a7cb528742655920b53203aec2644315.jpg"/>
          <p:cNvPicPr>
            <a:picLocks noChangeAspect="1"/>
          </p:cNvPicPr>
          <p:nvPr/>
        </p:nvPicPr>
        <p:blipFill>
          <a:blip r:embed="rId6">
            <a:lum bright="-10000" contrast="40000"/>
          </a:blip>
          <a:srcRect r="9267"/>
          <a:stretch>
            <a:fillRect/>
          </a:stretch>
        </p:blipFill>
        <p:spPr>
          <a:xfrm>
            <a:off x="4591805" y="3642338"/>
            <a:ext cx="1268668" cy="1398244"/>
          </a:xfrm>
          <a:prstGeom prst="rect">
            <a:avLst/>
          </a:prstGeom>
        </p:spPr>
      </p:pic>
      <p:pic>
        <p:nvPicPr>
          <p:cNvPr id="74" name="Picture 73" descr="P00037298-SHIRT-DRESS-WITH-STAR-BUTTONS-STANDARD.jpg"/>
          <p:cNvPicPr>
            <a:picLocks noChangeAspect="1"/>
          </p:cNvPicPr>
          <p:nvPr/>
        </p:nvPicPr>
        <p:blipFill>
          <a:blip r:embed="rId7">
            <a:lum contrast="40000"/>
          </a:blip>
          <a:srcRect l="16416" r="13058"/>
          <a:stretch>
            <a:fillRect/>
          </a:stretch>
        </p:blipFill>
        <p:spPr>
          <a:xfrm>
            <a:off x="4679539" y="5082993"/>
            <a:ext cx="1268668" cy="13191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68911" y="1773687"/>
            <a:ext cx="319344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8911" y="4436662"/>
            <a:ext cx="319345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B050"/>
              </a:gs>
              <a:gs pos="39000">
                <a:srgbClr val="FF0000"/>
              </a:gs>
              <a:gs pos="66000">
                <a:srgbClr val="C000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59657" y="166256"/>
            <a:ext cx="11867407" cy="6539344"/>
          </a:xfrm>
          <a:prstGeom prst="frame">
            <a:avLst>
              <a:gd name="adj1" fmla="val 19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2264" y="1773687"/>
            <a:ext cx="87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 flipV="1">
            <a:off x="6268145" y="1581076"/>
            <a:ext cx="1500766" cy="5157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1"/>
          </p:cNvCxnSpPr>
          <p:nvPr/>
        </p:nvCxnSpPr>
        <p:spPr>
          <a:xfrm flipH="1">
            <a:off x="6188316" y="2096853"/>
            <a:ext cx="1580595" cy="7172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268145" y="4297812"/>
            <a:ext cx="1500766" cy="5157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188316" y="4813589"/>
            <a:ext cx="1580595" cy="7172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22264" y="4490423"/>
            <a:ext cx="1225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78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8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349</Words>
  <Application>Microsoft Office PowerPoint</Application>
  <PresentationFormat>Widescreen</PresentationFormat>
  <Paragraphs>80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40</cp:revision>
  <dcterms:created xsi:type="dcterms:W3CDTF">2021-01-20T14:12:30Z</dcterms:created>
  <dcterms:modified xsi:type="dcterms:W3CDTF">2021-01-24T18:41:40Z</dcterms:modified>
</cp:coreProperties>
</file>