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03" r:id="rId3"/>
    <p:sldId id="298" r:id="rId4"/>
    <p:sldId id="302" r:id="rId5"/>
    <p:sldId id="304" r:id="rId6"/>
    <p:sldId id="301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5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10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592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15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6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41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8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25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20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7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1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mdorhelal@gmail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শুভেচ্ছা</a:t>
            </a:r>
            <a:r>
              <a:rPr lang="en-US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/ </a:t>
            </a:r>
            <a:r>
              <a:rPr lang="bn-IN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স্বাগতম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0"/>
            <a:ext cx="4426884" cy="4495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74874"/>
            <a:ext cx="3352800" cy="4454525"/>
          </a:xfrm>
        </p:spPr>
      </p:pic>
    </p:spTree>
    <p:extLst>
      <p:ext uri="{BB962C8B-B14F-4D97-AF65-F5344CB8AC3E}">
        <p14:creationId xmlns:p14="http://schemas.microsoft.com/office/powerpoint/2010/main" val="180593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err="1"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পরিচিতি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9144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900" dirty="0" err="1" smtClean="0">
                <a:latin typeface="Nikosh" pitchFamily="2" charset="0"/>
                <a:cs typeface="Nikosh" pitchFamily="2" charset="0"/>
              </a:rPr>
              <a:t>পরিচয়</a:t>
            </a:r>
            <a:endParaRPr lang="en-SG" sz="5900" dirty="0">
              <a:latin typeface="Nikosh" pitchFamily="2" charset="0"/>
              <a:cs typeface="Nikosh" pitchFamily="2" charset="0"/>
            </a:endParaRPr>
          </a:p>
          <a:p>
            <a:pPr algn="ctr"/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47801"/>
            <a:ext cx="4041775" cy="8382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ছবি</a:t>
            </a:r>
            <a:endParaRPr lang="en-SG" sz="3600" dirty="0">
              <a:latin typeface="Nikosh" pitchFamily="2" charset="0"/>
              <a:cs typeface="Nikosh" pitchFamily="2" charset="0"/>
            </a:endParaRPr>
          </a:p>
          <a:p>
            <a:pPr algn="ctr"/>
            <a:endParaRPr lang="en-S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13" name="Bevel 12"/>
          <p:cNvSpPr/>
          <p:nvPr/>
        </p:nvSpPr>
        <p:spPr>
          <a:xfrm>
            <a:off x="457200" y="2286000"/>
            <a:ext cx="4495800" cy="435131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2667000"/>
            <a:ext cx="335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মোঃ ওবায়দুর রহমান</a:t>
            </a:r>
            <a:endParaRPr lang="en-US" sz="32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প্রভাষক</a:t>
            </a:r>
            <a:endParaRPr lang="en-US" sz="24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4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sz="24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প্রযুক্তি</a:t>
            </a:r>
            <a:r>
              <a:rPr lang="en-US" sz="24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bn-BD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বসন্তকেদার ডিগ্রী কলেজ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মোহনপুর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রাজশাহী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আজীবন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সদস্য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কম্পিউটার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সোসাইটি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ঢাকা</a:t>
            </a:r>
            <a:endParaRPr lang="en-US" sz="20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জেলা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এ্যম্বাসেডর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A2i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মন্ত্রাণালয়</a:t>
            </a:r>
            <a:endParaRPr lang="en-US" sz="20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mdorhe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lal@gmail.com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BD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01770144076 ,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01961326237</a:t>
            </a:r>
            <a:endParaRPr lang="en-US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SG" dirty="0">
              <a:solidFill>
                <a:prstClr val="black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92927"/>
            <a:ext cx="3276600" cy="3782291"/>
          </a:xfrm>
        </p:spPr>
      </p:pic>
    </p:spTree>
    <p:extLst>
      <p:ext uri="{BB962C8B-B14F-4D97-AF65-F5344CB8AC3E}">
        <p14:creationId xmlns:p14="http://schemas.microsoft.com/office/powerpoint/2010/main" val="193720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xit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45720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পাঠ পরিচিতি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5791200" cy="4114800"/>
          </a:xfrm>
        </p:spPr>
        <p:txBody>
          <a:bodyPr/>
          <a:lstStyle/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শ্রেনীঃ একাদশ/ দ্বাদশ রিভিশন </a:t>
            </a:r>
          </a:p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তথ্য ও যোগাযোগ প্রযুক্তি বিভাগ</a:t>
            </a:r>
          </a:p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              তারিখঃ 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০৪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/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০১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/২০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২১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    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4835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763000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এসো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বন্ধুরা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আইসিটি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ভান্ডার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আমার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ভিডিও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ক্লাস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দেখ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>
                <a:latin typeface="Times New Roman"/>
                <a:ea typeface="Calibri"/>
                <a:cs typeface="Vrinda"/>
              </a:rPr>
              <a:t>https://youtu.be/K8m6Skq6wPs</a:t>
            </a:r>
            <a:endParaRPr lang="en-US" sz="2400">
              <a:latin typeface="Calibri"/>
              <a:ea typeface="Calibri"/>
              <a:cs typeface="Vrinda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8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/>
          <a:lstStyle/>
          <a:p>
            <a:pPr algn="ctr"/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আইসিটি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ভান্ডার</a:t>
            </a:r>
            <a:r>
              <a:rPr lang="en-US" sz="36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হতে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খেলতে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খেলতে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শেখা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DPPX &amp; DPSK =</a:t>
            </a:r>
          </a:p>
          <a:p>
            <a:pPr marL="0" indent="0">
              <a:buNone/>
            </a:pPr>
            <a:r>
              <a:rPr lang="en-US" dirty="0" smtClean="0"/>
              <a:t>D=  DISTRIBUTED </a:t>
            </a:r>
          </a:p>
          <a:p>
            <a:pPr marL="0" indent="0">
              <a:buNone/>
            </a:pPr>
            <a:r>
              <a:rPr lang="en-US" dirty="0" smtClean="0"/>
              <a:t>P= PROCESSING 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P=  PROGRAMING 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X=  EXCUTIVE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&amp; 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D=  DIFFERENT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P=  PHASE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S=  SHIFT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K</a:t>
            </a:r>
            <a:r>
              <a:rPr lang="en-US" smtClean="0">
                <a:solidFill>
                  <a:prstClr val="black"/>
                </a:solidFill>
              </a:rPr>
              <a:t>=  KEYING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514350" lvl="0" indent="-514350">
              <a:buClr>
                <a:srgbClr val="0BD0D9"/>
              </a:buClr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5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33528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ধন্যবাদ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" name="Content Placeholder 9" descr="images1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227" y="2684948"/>
            <a:ext cx="2029345" cy="2029345"/>
          </a:xfrm>
        </p:spPr>
      </p:pic>
      <p:pic>
        <p:nvPicPr>
          <p:cNvPr id="8" name="Content Placeholder 3" descr="images3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461" y="2849328"/>
            <a:ext cx="2181878" cy="141548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193</TotalTime>
  <Words>114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Theme1</vt:lpstr>
      <vt:lpstr>1_Office Theme</vt:lpstr>
      <vt:lpstr>শুভেচ্ছা/ স্বাগতম </vt:lpstr>
      <vt:lpstr>শিক্ষক পরিচিতি</vt:lpstr>
      <vt:lpstr>  পাঠ পরিচিতি</vt:lpstr>
      <vt:lpstr>এসো বন্ধুরা আইসিটি শব্দ ভান্ডার নিয়ে আমার একটি ভিডিও ক্লাস দেখ </vt:lpstr>
      <vt:lpstr>আইসিটি তথ্য ভান্ডার হতে শব্দ নিয়ে  খেলতে খেলতে শেখা  </vt:lpstr>
      <vt:lpstr>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/ স্বাগতম</dc:title>
  <dc:creator>USER</dc:creator>
  <cp:lastModifiedBy>Windows User</cp:lastModifiedBy>
  <cp:revision>91</cp:revision>
  <dcterms:created xsi:type="dcterms:W3CDTF">2006-08-16T00:00:00Z</dcterms:created>
  <dcterms:modified xsi:type="dcterms:W3CDTF">2021-01-25T06:07:17Z</dcterms:modified>
</cp:coreProperties>
</file>