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F4B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25C8-57B8-4D28-B197-97640D8C8A51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136B-CB90-4715-A0E7-02020AB95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  <a:endParaRPr lang="en-GB" b="1" u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7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3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8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45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5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3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6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88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5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5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9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5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93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2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97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4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19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9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45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1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3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1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9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4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6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3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4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1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4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7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5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159E-054D-4247-9FEE-58699B78F18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73797"/>
            <a:ext cx="4663440" cy="2623185"/>
          </a:xfrm>
          <a:prstGeom prst="rect">
            <a:avLst/>
          </a:prstGeom>
        </p:spPr>
      </p:pic>
      <p:sp>
        <p:nvSpPr>
          <p:cNvPr id="2" name="TextBox 1"/>
          <p:cNvSpPr txBox="1">
            <a:spLocks/>
          </p:cNvSpPr>
          <p:nvPr/>
        </p:nvSpPr>
        <p:spPr>
          <a:xfrm>
            <a:off x="3535680" y="2057400"/>
            <a:ext cx="512064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16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4234815"/>
            <a:ext cx="4663440" cy="2623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97927"/>
            <a:ext cx="4014740" cy="266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014740" cy="26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157" y="530088"/>
            <a:ext cx="392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71" y="1687492"/>
            <a:ext cx="2291195" cy="2649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473" y="5075582"/>
            <a:ext cx="604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মূলের রূপান্তরের কারণগুলি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523" y="750286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সময়ঃ-৫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92" y="540323"/>
            <a:ext cx="9648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অস্থানিক মূল ৪ ধরণের আকার ধারণ করে 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6708" y="2709095"/>
            <a:ext cx="305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</a:t>
            </a:r>
            <a:endParaRPr lang="bn-IN" sz="48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6708" y="5470964"/>
            <a:ext cx="4126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r>
              <a:rPr lang="as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 মূল</a:t>
            </a:r>
            <a:endParaRPr lang="en-US" sz="8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6708" y="4531885"/>
            <a:ext cx="2728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as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নডুলুজ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6708" y="3623657"/>
            <a:ext cx="3411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as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গুচ্ছিত</a:t>
            </a:r>
            <a:r>
              <a:rPr lang="bn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কন্দমূল</a:t>
            </a:r>
            <a:endParaRPr lang="bn-IN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908" y="159027"/>
            <a:ext cx="26500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430214"/>
            <a:ext cx="4558145" cy="2643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963" y="4735057"/>
            <a:ext cx="827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কখনও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6255" y="5644627"/>
            <a:ext cx="32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4670" y="1466435"/>
            <a:ext cx="341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গুচ্ছিত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কন্দমূল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4339" y="4079634"/>
            <a:ext cx="997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মূলের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1746" y="5541818"/>
            <a:ext cx="6830291" cy="72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4102" y="4895487"/>
            <a:ext cx="698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মূলগুলো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গুচ্ছে অবস্থান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6718" y="5686758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শতমূলী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লিয়া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23" y="685988"/>
            <a:ext cx="30480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31" y="770137"/>
            <a:ext cx="3034146" cy="30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2129" y="1210126"/>
            <a:ext cx="3216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নডুলুজ </a:t>
            </a:r>
            <a:r>
              <a:rPr lang="as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892" y="4272534"/>
            <a:ext cx="669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মূলের অগ্রভাগ খাদ্য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স্ফীত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09" y="5338833"/>
            <a:ext cx="446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656464"/>
            <a:ext cx="4635945" cy="31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475" y="323147"/>
            <a:ext cx="4447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মালা আকৃতির মূল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6836" y="4822198"/>
            <a:ext cx="73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র্যায়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ও সংকুচিত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3860" y="5562313"/>
            <a:ext cx="406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করলার মূল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1617785"/>
            <a:ext cx="5763490" cy="29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6" y="1607127"/>
            <a:ext cx="3685309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6873" y="235527"/>
            <a:ext cx="4738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503" y="5195460"/>
            <a:ext cx="1048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উদাহরনসহ খাদ্য সঞ্চয়ের জন্য অস্থানিক মূলের বিভিন্ন আকার বর্ণনা কর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0522" y="926124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1744" y="484915"/>
            <a:ext cx="4654498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কাজের জন্য </a:t>
            </a:r>
            <a:r>
              <a:rPr lang="bn-IN" sz="4400" b="1" u="sng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৪ ধরণের আকার ধারণ করে 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2524" y="484915"/>
            <a:ext cx="5233413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 জন্য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৪ ধরণের আকার ধারণ করে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729988" y="3748367"/>
            <a:ext cx="349413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975" y="3748367"/>
            <a:ext cx="336665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27415" y="1148853"/>
            <a:ext cx="1810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541082" y="4953181"/>
            <a:ext cx="837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ধরণের অস্থানিক মূল কাণ্ড বা শাখা হতে উৎপন্ন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774" y="3611700"/>
            <a:ext cx="817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দিকে নামতে নামতে মাটির মধ্যে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প্রবেশকরেএবংমোটা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স্তম্ভের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 ধারন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4233" y="5684609"/>
            <a:ext cx="2258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96" y="265193"/>
            <a:ext cx="5597236" cy="29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5065" y="113207"/>
            <a:ext cx="1681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 মূল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304" y="5406914"/>
            <a:ext cx="1186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প্রধান কাণ্ড দুর্বল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সোজা ভাবে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ড়াতে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732" y="4384464"/>
            <a:ext cx="10792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কাণ্ডের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থেকে কতগুলি অস্থানিক মূল বের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তীর্যকভাবে মাটিতে প্রবেশ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2750" y="5970813"/>
            <a:ext cx="502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-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ঠেশ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130732"/>
            <a:ext cx="5999019" cy="3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" accel="100000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3229" y="2854035"/>
            <a:ext cx="4310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মি.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63237"/>
            <a:ext cx="2560320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H="1">
            <a:off x="6067865" y="263236"/>
            <a:ext cx="56271" cy="6264173"/>
          </a:xfrm>
          <a:prstGeom prst="line">
            <a:avLst/>
          </a:prstGeom>
          <a:ln w="114300" cmpd="tri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40000">
                  <a:schemeClr val="accent4">
                    <a:lumMod val="75000"/>
                  </a:schemeClr>
                </a:gs>
                <a:gs pos="3000">
                  <a:srgbClr val="00B050"/>
                </a:gs>
                <a:gs pos="76000">
                  <a:srgbClr val="92D050"/>
                </a:gs>
              </a:gsLst>
              <a:lin ang="21594000" scaled="0"/>
              <a:tileRect/>
            </a:gra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807" y="3193961"/>
            <a:ext cx="4082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নিয়ামতপু,নওগাঁ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25" y="398585"/>
            <a:ext cx="3516923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97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0381" y="30069"/>
            <a:ext cx="2411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93963" y="5019616"/>
            <a:ext cx="1180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 দুর্বল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পর্ব হতে উৎপন্ন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উদ্ভিদ বা অবলম্বনকে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উদ্ভিদটিকে উপরে উঠতে সাহায্য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166" y="6095104"/>
            <a:ext cx="190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পান।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861066"/>
            <a:ext cx="6157913" cy="35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1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4377" y="168625"/>
            <a:ext cx="3018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26" y="1184288"/>
            <a:ext cx="4295877" cy="282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3455" y="5026638"/>
            <a:ext cx="1118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কোনো উদ্ভিদের মূল পানিতে ভাসিয়ে রাখতে সাহায্য করে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127" y="552796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কচুরিপানা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81" y="113199"/>
            <a:ext cx="4870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04800" y="5225580"/>
            <a:ext cx="1209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মূল বাতাস থেকে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করে। এদের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8" y="5548746"/>
            <a:ext cx="38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রাস্না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9" y="1293927"/>
            <a:ext cx="2452257" cy="2969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1" y="1293927"/>
            <a:ext cx="2466108" cy="29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245" y="182479"/>
            <a:ext cx="2751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শোষক মূল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09" y="4355666"/>
            <a:ext cx="1187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পরজীবী উদ্ভিদে ক্লোরোফিল থাকে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খাদ্যের জন্য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দেহে বিশেষ ধরণের মূল প্রবেশ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4818" y="4632664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এ মূলগুলোকে শোষক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364" y="5232827"/>
            <a:ext cx="392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স্বর্ণলতা।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473001"/>
            <a:ext cx="4585855" cy="26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1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1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8372" y="362588"/>
            <a:ext cx="20922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49382" y="4650388"/>
            <a:ext cx="1179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কর্দমাক্ত মাটিতে উদ্ভিদের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উঠে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92" y="4973553"/>
            <a:ext cx="10792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সকল মূলে ছোট ছোট ছিদ্র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1" y="5966478"/>
            <a:ext cx="10307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সুন্দরী, গরাণ </a:t>
            </a:r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27" y="1378251"/>
            <a:ext cx="6788728" cy="31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1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8779" y="127061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13993" y="4998167"/>
            <a:ext cx="11000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মূল প্রজননে অংশ গ্রহণ করে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1607" y="5740678"/>
            <a:ext cx="2701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কাকরোল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142724"/>
            <a:ext cx="6629400" cy="36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0141" y="346364"/>
            <a:ext cx="3685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4" y="5250872"/>
            <a:ext cx="1199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ভারসাম্য রক্ষার জন্য ও শারীরবৃত্তীয় কাজের জন্য অস্থানিক মূল কয়ভাবে রূপান্তরিত হয় উদাহারণ সহ নাম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2" y="1758462"/>
            <a:ext cx="7139354" cy="26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636" y="0"/>
            <a:ext cx="423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8" y="1177636"/>
            <a:ext cx="1170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কেয়ার মূল কেন রূপান্তরিত হয়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856" y="2050474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(ক)খাদ্য সঞ্চয়ের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6052" y="2844373"/>
            <a:ext cx="498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আত্নরক্ষার 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6" y="2844373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শারীরবৃত্তীয় কাজের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6052" y="2050473"/>
            <a:ext cx="51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যান্ত্রিক ভারসাম্য রক্ষার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8" y="3990109"/>
            <a:ext cx="1170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সুন্দরী, গড়ান এর মূল কি ধরণের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6" y="4784009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শ্বাস 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8452" y="5577908"/>
            <a:ext cx="498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ভাসমান মূল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256" y="5577908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জনন মূল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452" y="4784008"/>
            <a:ext cx="51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স্তম্ভ 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052944" y="4865175"/>
            <a:ext cx="512619" cy="551309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55327" y="2133601"/>
            <a:ext cx="547257" cy="549348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338451" y="4801390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296886" y="5577908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192978" y="2850787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768926" y="2912512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775856" y="2030493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845126" y="5595291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4857" y="414571"/>
            <a:ext cx="526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8" y="4973788"/>
            <a:ext cx="1141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 প্রদর্শিত রূপান্তরিত মূলগুলোর ব্যবহার লিখে আনবে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1582615"/>
            <a:ext cx="5756046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247" y="1764738"/>
            <a:ext cx="101627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39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458" y="1724398"/>
            <a:ext cx="34558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3900" dirty="0"/>
          </a:p>
        </p:txBody>
      </p:sp>
      <p:sp>
        <p:nvSpPr>
          <p:cNvPr id="4" name="TextBox 3"/>
          <p:cNvSpPr txBox="1"/>
          <p:nvPr/>
        </p:nvSpPr>
        <p:spPr>
          <a:xfrm>
            <a:off x="3051958" y="1729536"/>
            <a:ext cx="36038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23900" dirty="0"/>
          </a:p>
        </p:txBody>
      </p:sp>
      <p:sp>
        <p:nvSpPr>
          <p:cNvPr id="5" name="Rectangle 4"/>
          <p:cNvSpPr/>
          <p:nvPr/>
        </p:nvSpPr>
        <p:spPr>
          <a:xfrm>
            <a:off x="5886942" y="1724397"/>
            <a:ext cx="220605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39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2021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-0.172 -0.01019 L 0.00209 -0.0037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32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42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00794 -0.29166 L 0.00338 -0.00139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451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64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00898 0.3287 L 0.00208 -0.00371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662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5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2082 0.00301 L 1.25E-6 -3.33333E-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9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" y="122590"/>
            <a:ext cx="4572000" cy="3200400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65" y="122590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" y="3549525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12" y="3555620"/>
            <a:ext cx="457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6316" y="122590"/>
            <a:ext cx="244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তীর চিহ্নিত অংশের নাম কী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4041" y="2166425"/>
            <a:ext cx="270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“মূল” গাছের কোথায় থাকে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4040" y="4431323"/>
            <a:ext cx="270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ধরণের মূলকে আমরা কি বলতে পারি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6552" y="5125474"/>
            <a:ext cx="357809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084904" y="5814588"/>
            <a:ext cx="417036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32234" y="5304379"/>
            <a:ext cx="360787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015559" y="2248918"/>
            <a:ext cx="324939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05351" y="1360304"/>
            <a:ext cx="344557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8783" y="1629711"/>
            <a:ext cx="281550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6626" y="1987520"/>
            <a:ext cx="324678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596241" y="970693"/>
            <a:ext cx="311543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691427" y="6172397"/>
            <a:ext cx="432714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901963" y="5483284"/>
            <a:ext cx="344820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0617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04335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621E-16 1.11111E-6 L 0.05625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-0.01204 L 0.14662 -0.012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0.00093 L 0.13841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02005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513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405 0.00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3.7037E-7 L 0.07292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4154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" y="3522128"/>
            <a:ext cx="3657600" cy="32004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" y="143280"/>
            <a:ext cx="3657600" cy="32004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59" y="3522128"/>
            <a:ext cx="3657600" cy="32004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59" y="143280"/>
            <a:ext cx="3657600" cy="3200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3748357">
            <a:off x="154597" y="401529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9863508" y="4401670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342183">
            <a:off x="11116235" y="94171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4445960">
            <a:off x="8969188" y="307211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213164">
            <a:off x="492231" y="132979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2496670" y="100404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8553" y="764601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মূলগুলো ও কি যথা স্থানে উৎপন্ন হয়েছে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553" y="3839886"/>
            <a:ext cx="33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এই মূলগুলোকে আমরা কি ধরণের মূল বলতে পারি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2.70833E-6 0.1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00104 0.199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5612 0.289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4713 0.2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9636 0.234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1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00404 0.07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048" y="2705725"/>
            <a:ext cx="109459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115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645966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কেন রূপান্তরিত হয় তা বলতে পারবে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মুলের বিভিন্ন ধরণের রূপান্তর ব্যাখ্যা করতে পারবে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ও শারীরবৃত্তীয় কা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মুলের রূপান্তরগুলো বর্ণনা করতে পারবে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861" y="371061"/>
            <a:ext cx="931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81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22" y="344970"/>
            <a:ext cx="5010357" cy="344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66192" y="4744278"/>
            <a:ext cx="985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592" y="5532782"/>
            <a:ext cx="985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যান্ত্রিক ভারসাম্য রক্ষা করে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64" y="466154"/>
            <a:ext cx="457200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94" y="466154"/>
            <a:ext cx="457200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67339" y="4651513"/>
            <a:ext cx="84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715" y="5652053"/>
            <a:ext cx="84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উঃখাদ্য সঞ্চয় করা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0" y="219645"/>
            <a:ext cx="3200400" cy="36576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9645"/>
            <a:ext cx="3200400" cy="36576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48" y="219645"/>
            <a:ext cx="3200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444" y="4280451"/>
            <a:ext cx="9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576" y="5174973"/>
            <a:ext cx="983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কোনটি শ্বাস গ্রহন করে, কোনটি খাদ্য গ্রহন করে । অর্থাৎ শারীরবৃত্তীয় কাজ করে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777</Words>
  <Application>Microsoft Office PowerPoint</Application>
  <PresentationFormat>Custom</PresentationFormat>
  <Paragraphs>164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HaFiZuL IsLaM</dc:creator>
  <cp:lastModifiedBy>com</cp:lastModifiedBy>
  <cp:revision>496</cp:revision>
  <dcterms:created xsi:type="dcterms:W3CDTF">2019-08-29T07:19:58Z</dcterms:created>
  <dcterms:modified xsi:type="dcterms:W3CDTF">2021-01-25T04:33:04Z</dcterms:modified>
</cp:coreProperties>
</file>