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5"/>
  </p:notesMasterIdLst>
  <p:sldIdLst>
    <p:sldId id="349" r:id="rId2"/>
    <p:sldId id="348" r:id="rId3"/>
    <p:sldId id="310" r:id="rId4"/>
    <p:sldId id="331" r:id="rId5"/>
    <p:sldId id="350" r:id="rId6"/>
    <p:sldId id="321" r:id="rId7"/>
    <p:sldId id="314" r:id="rId8"/>
    <p:sldId id="347" r:id="rId9"/>
    <p:sldId id="312" r:id="rId10"/>
    <p:sldId id="319" r:id="rId11"/>
    <p:sldId id="320" r:id="rId12"/>
    <p:sldId id="351" r:id="rId13"/>
    <p:sldId id="33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434" autoAdjust="0"/>
  </p:normalViewPr>
  <p:slideViewPr>
    <p:cSldViewPr snapToGrid="0" showGuides="1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3AC860-EDBD-406D-92FD-50ED608E4540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B8955711-6663-445C-9391-BE677C001461}" type="pres">
      <dgm:prSet presAssocID="{B13AC860-EDBD-406D-92FD-50ED608E454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F9BEEA7-2EC6-4B22-9B4B-D83FAF3BF109}" type="presOf" srcId="{B13AC860-EDBD-406D-92FD-50ED608E4540}" destId="{B8955711-6663-445C-9391-BE677C001461}" srcOrd="0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77BDA-6F05-451E-91DF-D7ABE332C817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DF78E-89F6-4489-BF8E-5117B8551B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775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8770D7F-06BE-4E65-9F3F-E5640DE6E62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0DCD2F9-E183-4C60-8148-39AE3078664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2429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0D7F-06BE-4E65-9F3F-E5640DE6E62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D2F9-E183-4C60-8148-39AE307866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79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0D7F-06BE-4E65-9F3F-E5640DE6E62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D2F9-E183-4C60-8148-39AE3078664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29281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0D7F-06BE-4E65-9F3F-E5640DE6E62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D2F9-E183-4C60-8148-39AE307866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89706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0D7F-06BE-4E65-9F3F-E5640DE6E62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D2F9-E183-4C60-8148-39AE307866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3916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0D7F-06BE-4E65-9F3F-E5640DE6E62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D2F9-E183-4C60-8148-39AE307866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10024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0D7F-06BE-4E65-9F3F-E5640DE6E62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D2F9-E183-4C60-8148-39AE3078664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66707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0D7F-06BE-4E65-9F3F-E5640DE6E62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D2F9-E183-4C60-8148-39AE3078664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29513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0D7F-06BE-4E65-9F3F-E5640DE6E62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D2F9-E183-4C60-8148-39AE3078664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4323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0D7F-06BE-4E65-9F3F-E5640DE6E62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D2F9-E183-4C60-8148-39AE307866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6534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0D7F-06BE-4E65-9F3F-E5640DE6E62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D2F9-E183-4C60-8148-39AE3078664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2235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0D7F-06BE-4E65-9F3F-E5640DE6E62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D2F9-E183-4C60-8148-39AE3078664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3690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0D7F-06BE-4E65-9F3F-E5640DE6E62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D2F9-E183-4C60-8148-39AE3078664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0457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0D7F-06BE-4E65-9F3F-E5640DE6E62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D2F9-E183-4C60-8148-39AE3078664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1359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0D7F-06BE-4E65-9F3F-E5640DE6E62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D2F9-E183-4C60-8148-39AE307866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767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0D7F-06BE-4E65-9F3F-E5640DE6E62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D2F9-E183-4C60-8148-39AE3078664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3064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0D7F-06BE-4E65-9F3F-E5640DE6E62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D2F9-E183-4C60-8148-39AE307866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18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770D7F-06BE-4E65-9F3F-E5640DE6E62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DCD2F9-E183-4C60-8148-39AE307866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255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3" descr="background-design-orange468.jpg"/>
          <p:cNvPicPr>
            <a:picLocks noChangeAspect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325648"/>
            <a:ext cx="10375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4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  তম</a:t>
            </a:r>
            <a:endParaRPr lang="en-US" sz="14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11" y="325648"/>
            <a:ext cx="6590126" cy="6532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213" y="3570914"/>
            <a:ext cx="3382677" cy="3134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90" y="4049213"/>
            <a:ext cx="5324740" cy="28087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26948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79957" y="811042"/>
            <a:ext cx="3923917" cy="5132557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m„wóRM‡Zi</a:t>
            </a:r>
            <a:r>
              <a:rPr lang="en-US" sz="4000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mKj</a:t>
            </a:r>
            <a:r>
              <a:rPr lang="en-US" sz="4000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Dcv`vb‡K</a:t>
            </a:r>
            <a:r>
              <a:rPr lang="en-US" sz="4000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GK‡Î</a:t>
            </a:r>
            <a:r>
              <a:rPr lang="en-US" sz="4000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gnvwek</a:t>
            </a:r>
            <a:r>
              <a:rPr lang="en-US" sz="4000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¦ </a:t>
            </a:r>
            <a:r>
              <a:rPr lang="en-US" sz="4000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ejv</a:t>
            </a:r>
            <a:r>
              <a:rPr lang="en-US" sz="4000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nq</a:t>
            </a:r>
            <a:r>
              <a:rPr lang="en-US" sz="4000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|</a:t>
            </a:r>
          </a:p>
          <a:p>
            <a:r>
              <a:rPr lang="en-US" sz="4000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মহাকাশে</a:t>
            </a:r>
            <a:r>
              <a:rPr lang="en-US" sz="4000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বিরাজমান</a:t>
            </a:r>
            <a:r>
              <a:rPr lang="en-US" sz="4000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নক্ষত্র</a:t>
            </a:r>
            <a:r>
              <a:rPr lang="en-US" sz="4000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গ্রহ-উপগ্রহ</a:t>
            </a:r>
            <a:r>
              <a:rPr lang="en-US" sz="4000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অর্থে</a:t>
            </a:r>
            <a:r>
              <a:rPr lang="en-US" sz="4000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জ্যোতিষ্ক</a:t>
            </a:r>
            <a:r>
              <a:rPr lang="en-US" sz="4000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9" name="Picture 3" descr="C:\Users\sarker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546" y="774351"/>
            <a:ext cx="6491416" cy="458848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204513" y="5484403"/>
            <a:ext cx="5609967" cy="642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মহাকাশ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থেকে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পৃথিবী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দেখার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চিত্র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2273832461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19" t="10542" r="17251" b="10847"/>
          <a:stretch/>
        </p:blipFill>
        <p:spPr bwMode="auto">
          <a:xfrm>
            <a:off x="3495095" y="766808"/>
            <a:ext cx="5900329" cy="5576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Rectangle 4"/>
          <p:cNvSpPr/>
          <p:nvPr/>
        </p:nvSpPr>
        <p:spPr>
          <a:xfrm>
            <a:off x="4029600" y="1493295"/>
            <a:ext cx="5365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IN" sz="36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gnvwek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¦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wK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eZ©gvb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MÖ‡ni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msL¨v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KZwU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4752029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449859"/>
            <a:ext cx="6096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 smtClean="0">
              <a:solidFill>
                <a:srgbClr val="990099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sz="4800" b="1" u="sng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evwoi</a:t>
            </a:r>
            <a:r>
              <a:rPr lang="en-US" sz="4800" b="1" u="sng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KvR</a:t>
            </a:r>
            <a:endParaRPr lang="en-US" sz="4800" b="1" u="sng" dirty="0" smtClean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1| ‡</a:t>
            </a: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mŠiRMr</a:t>
            </a:r>
            <a:r>
              <a:rPr lang="en-US" sz="32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wK</a:t>
            </a:r>
            <a:r>
              <a:rPr lang="en-US" sz="32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2| †</a:t>
            </a: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mŠiRM‡Zi</a:t>
            </a:r>
            <a:r>
              <a:rPr lang="en-US" sz="32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wZbwU</a:t>
            </a:r>
            <a:r>
              <a:rPr lang="en-US" sz="32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MÖ‡ni</a:t>
            </a:r>
            <a:r>
              <a:rPr lang="en-US" sz="32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weeiY</a:t>
            </a:r>
            <a:r>
              <a:rPr lang="en-US" sz="32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wjL</a:t>
            </a:r>
            <a:r>
              <a:rPr lang="en-US" sz="32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3| </a:t>
            </a: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ayg‡KZz</a:t>
            </a:r>
            <a:r>
              <a:rPr lang="en-US" sz="32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wK</a:t>
            </a:r>
            <a:r>
              <a:rPr lang="en-US" sz="32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? </a:t>
            </a: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Gi</a:t>
            </a:r>
            <a:r>
              <a:rPr lang="en-US" sz="32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KqwU</a:t>
            </a:r>
            <a:r>
              <a:rPr lang="en-US" sz="32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Ask I </a:t>
            </a: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wK</a:t>
            </a:r>
            <a:r>
              <a:rPr lang="en-US" sz="32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wK</a:t>
            </a:r>
            <a:r>
              <a:rPr lang="en-US" sz="32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?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5" y="1084812"/>
            <a:ext cx="10930598" cy="5500879"/>
          </a:xfrm>
          <a:prstGeom prst="rect">
            <a:avLst/>
          </a:prstGeom>
        </p:spPr>
      </p:pic>
      <p:sp>
        <p:nvSpPr>
          <p:cNvPr id="10" name="12-Point Star 9"/>
          <p:cNvSpPr/>
          <p:nvPr/>
        </p:nvSpPr>
        <p:spPr>
          <a:xfrm>
            <a:off x="4175028" y="2457901"/>
            <a:ext cx="5049420" cy="2767392"/>
          </a:xfrm>
          <a:prstGeom prst="star12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48508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5986475" y="2273385"/>
            <a:ext cx="4384964" cy="1981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4"/>
          <p:cNvSpPr txBox="1"/>
          <p:nvPr/>
        </p:nvSpPr>
        <p:spPr>
          <a:xfrm>
            <a:off x="6081485" y="2298357"/>
            <a:ext cx="438496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4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f‚‡</a:t>
            </a:r>
            <a:r>
              <a:rPr lang="en-US" sz="2400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Mvj</a:t>
            </a:r>
            <a:r>
              <a:rPr lang="en-US" sz="24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I </a:t>
            </a:r>
            <a:r>
              <a:rPr lang="en-US" sz="2400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cwi‡ek</a:t>
            </a:r>
            <a:endParaRPr lang="bn-I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wØZxq</a:t>
            </a:r>
            <a:endParaRPr lang="bn-IN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672282" y="2248672"/>
            <a:ext cx="3962400" cy="1981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7"/>
          <p:cNvSpPr txBox="1"/>
          <p:nvPr/>
        </p:nvSpPr>
        <p:spPr>
          <a:xfrm>
            <a:off x="2256971" y="4522574"/>
            <a:ext cx="7649029" cy="1200329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nvRxcyi</a:t>
            </a:r>
            <a:r>
              <a:rPr lang="en-US" sz="3600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bvwmiDwÏb</a:t>
            </a:r>
            <a:r>
              <a:rPr lang="en-US" sz="3600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†</a:t>
            </a:r>
            <a:r>
              <a:rPr lang="en-US" sz="3600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g‡gvwiqvj</a:t>
            </a:r>
            <a:r>
              <a:rPr lang="en-US" sz="3600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nvB</a:t>
            </a:r>
            <a:r>
              <a:rPr lang="en-US" sz="3600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¯‹</a:t>
            </a:r>
            <a:r>
              <a:rPr lang="en-US" sz="3600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zj</a:t>
            </a:r>
            <a:r>
              <a:rPr lang="bn-BD" sz="36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defRPr/>
            </a:pPr>
            <a:r>
              <a:rPr lang="bn-BD" sz="36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nvRxcyi</a:t>
            </a:r>
            <a:r>
              <a:rPr lang="en-US" sz="3600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biwms`x</a:t>
            </a:r>
            <a:r>
              <a:rPr lang="en-US" sz="3600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1593669" y="2290119"/>
            <a:ext cx="4127862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i‡gb</a:t>
            </a:r>
            <a:r>
              <a:rPr lang="en-US" sz="4400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P›`ª </a:t>
            </a:r>
            <a:r>
              <a:rPr lang="en-US" sz="4400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mvnv</a:t>
            </a:r>
            <a:endParaRPr lang="bn-IN" sz="4400" dirty="0">
              <a:solidFill>
                <a:srgbClr val="990099"/>
              </a:solidFill>
              <a:latin typeface="SutonnyMJ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0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IN" sz="24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mvgvwRK</a:t>
            </a:r>
            <a:r>
              <a:rPr lang="en-US" sz="2400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weÁvb</a:t>
            </a:r>
            <a:r>
              <a:rPr lang="bn-IN" sz="24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Cont</a:t>
            </a:r>
            <a:r>
              <a:rPr lang="en-US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01715-438658</a:t>
            </a:r>
            <a:endParaRPr lang="bn-BD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400" b="1" dirty="0" smtClean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62103" y="836024"/>
            <a:ext cx="3840479" cy="11887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শিক্ষক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পরিচিতি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Ramen S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4" y="640079"/>
            <a:ext cx="2066109" cy="19986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96837989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966109" y="910455"/>
            <a:ext cx="6594764" cy="2272145"/>
          </a:xfrm>
          <a:prstGeom prst="cloudCallout">
            <a:avLst/>
          </a:prstGeom>
          <a:solidFill>
            <a:srgbClr val="FFFF0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502226" y="3622964"/>
            <a:ext cx="11246433" cy="2860966"/>
          </a:xfrm>
          <a:prstGeom prst="frame">
            <a:avLst/>
          </a:prstGeom>
          <a:solidFill>
            <a:schemeClr val="accent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3600" b="1" u="sng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62479" y="4330172"/>
            <a:ext cx="8071396" cy="160043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54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gnvwek</a:t>
            </a:r>
            <a:r>
              <a:rPr lang="en-US" sz="54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¦ I </a:t>
            </a:r>
            <a:r>
              <a:rPr lang="en-US" sz="54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c„w_ex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4400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wØZxq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513499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90581" y="976458"/>
            <a:ext cx="3875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8650" y="2160594"/>
            <a:ext cx="11010900" cy="403187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BD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IN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endParaRPr lang="bn-IN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marL="514350" lvl="0" indent="-51435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gnvwek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¦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ej‡Z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wK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eySvq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Zv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Rvb‡Z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cvi‡e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|</a:t>
            </a:r>
            <a:endParaRPr lang="bn-IN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†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RvwZ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®‹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gÛjx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ej‡Z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Kx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eySvq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 I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G‡`i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cÖKvi‡f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`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m¤ú‡K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©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Rvb‡Z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cvi‡e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|</a:t>
            </a:r>
            <a:endParaRPr lang="bn-IN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†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mŠiRMr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 I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D‡jøL‡hvM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¨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MÖn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DcMÖn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MÖnvYycyÄ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 I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DévwcÛ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m¤ú‡K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© 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Rvb‡Z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cvi‡e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|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as-IN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660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rker\Desktop\e48ed6a4b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6465" y="922634"/>
            <a:ext cx="8616777" cy="421777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685535" y="5371070"/>
            <a:ext cx="7035114" cy="7743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‡</a:t>
            </a: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mŠiRMr</a:t>
            </a:r>
            <a:endParaRPr lang="en-US" sz="3200" b="1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8650" y="1021493"/>
            <a:ext cx="109537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‡</a:t>
            </a:r>
            <a:r>
              <a:rPr lang="en-US" sz="3600" b="1" u="sng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mŠiRM‡Zi</a:t>
            </a:r>
            <a:r>
              <a:rPr lang="en-US" sz="3600" b="1" u="sng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mswÿß</a:t>
            </a:r>
            <a:r>
              <a:rPr lang="en-US" sz="3600" b="1" u="sng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weeiY</a:t>
            </a:r>
            <a:r>
              <a:rPr lang="en-US" sz="3600" b="1" u="sng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t †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mŠiRM‡Zi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†K‡›`ª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Aew¯’Z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m~‡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h©i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cÖej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gva¨vKl©Y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kw³i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cÖfv‡e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†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gvU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bqwU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(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eZ©gv‡b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12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wU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)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wewfbœ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AvKv‡ii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MÖn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GKwU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wbw`©ó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`~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iZ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¡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eRvq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‡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i‡L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wW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¤^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vK„wZi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GKwU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c‡_ µ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gvMZ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AvewZ©Z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n‡”Q| †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hgb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t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c„w_ex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bvgK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MªnwU‡K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wN‡i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AvewZ©Z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nq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Pvu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`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bvgK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DcMÖn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|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Avgv‡`i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†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mŠiRM‡Zi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†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gvU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MÖ‡ni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msL¨v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c~‡e©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bqwU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g‡b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Kiv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n‡jI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AwZ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m¤úªwZ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bZzb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Av‡iv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wZbwU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MÖn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Avwe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®‹…Z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nIqvq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eZ©gv‡b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‡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gvU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MÖ‡ni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msL¨v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12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wU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(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h_v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t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eya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, ïµ,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c„w_ex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, g½j,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e„n¯úwZ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kwb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BD‡ibvm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, †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bcPyb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cøy‡Uv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fjKvb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, GKªÑ1 I GK&amp;ªÑ2)|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GQvov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†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gvU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DcMÖ‡ni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msL¨v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63 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wU</a:t>
            </a:r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| </a:t>
            </a:r>
          </a:p>
        </p:txBody>
      </p:sp>
    </p:spTree>
    <p:extLst>
      <p:ext uri="{BB962C8B-B14F-4D97-AF65-F5344CB8AC3E}">
        <p14:creationId xmlns="" xmlns:p14="http://schemas.microsoft.com/office/powerpoint/2010/main" val="30388218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494890589"/>
              </p:ext>
            </p:extLst>
          </p:nvPr>
        </p:nvGraphicFramePr>
        <p:xfrm>
          <a:off x="1423916" y="723900"/>
          <a:ext cx="10120384" cy="539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667265" y="609600"/>
            <a:ext cx="10873946" cy="55770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990099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endParaRPr lang="en-US" sz="2800" b="1" dirty="0" smtClean="0">
              <a:solidFill>
                <a:srgbClr val="990099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endParaRPr lang="en-US" sz="2800" b="1" dirty="0" smtClean="0">
              <a:solidFill>
                <a:srgbClr val="990099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endParaRPr lang="en-US" sz="2800" b="1" dirty="0" smtClean="0">
              <a:solidFill>
                <a:srgbClr val="990099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‡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mŠiRM‡Zi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D‡jøL‡hvM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¨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MÖn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DcMÖn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MÖn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&amp;&amp;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vYycyÄ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I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Dévmg~n</a:t>
            </a:r>
            <a:endParaRPr lang="en-US" sz="2800" b="1" dirty="0" smtClean="0">
              <a:solidFill>
                <a:srgbClr val="990099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c„w_ex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t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Avgv‡`i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†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mŠiRM‡Zi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me‡P‡q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D‡jøL‡hvM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¨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MÖn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n‡jv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Ñ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Avgv‡`i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evm¯’vb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Óc„w_exÓ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|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GwU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†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mŠiRM‡Zi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gvSvix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AvKv‡ii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GKwU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MÖn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(Mo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e¨m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n‡jv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12,734.5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wK.wg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.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cÖvq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)|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c„w_ex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wbR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Kÿc_wU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wW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¤^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vK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…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wZi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I †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gvU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365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w`b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5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N›Uv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48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wgwbU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47 †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m‡KÛ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ev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GK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eQ‡i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m~h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©‡K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cÖ`wÿY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K‡i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_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v‡K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|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c„w_exi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GKwU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gvÎ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DcMÖn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n‡jv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P›`ª| </a:t>
            </a:r>
          </a:p>
          <a:p>
            <a:pPr algn="ctr"/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P›`ª t P›`ª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c„w_exi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GKgvÎ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DcMÖn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|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cÖvq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37.9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wgwjqb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eM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©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wK.wg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.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AvqZb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wewkó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P›`ª †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gvU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29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w`b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12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N›Uv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44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wgwbU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ev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GK P›`ª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gv‡m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c„w_ex‡K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cÖ`wÿb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K‡i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| P‡›`ª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wbR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¯^ †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Kv‡bv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Av‡jv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†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bB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, m~‡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h©i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Av‡jv‡K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GwU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Av‡jvwKZ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nq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| GB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Av‡jv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we”QzwiZ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n‡q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c„w_ex‡K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iv‡Zi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†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ejv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Av‡jv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†`q|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e„n¯úwZ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t †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mŠiRM‡Zi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me©e„nr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MÖn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n‡jv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Õe„n¯úwZÕ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GKwU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M¨vmxq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†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MvjK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|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AvqZ‡b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c„w_exi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cÖvq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13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Myb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|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e„n`vKvi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GB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MÖn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ÕMÖnivRÕ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bv‡g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AwfwnZ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|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e„n¯úwZ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MÖ‡ni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GLb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ch©šÍ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†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gvU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64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wU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DcMÖn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Avwe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¯‹…Z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n‡q‡Q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| </a:t>
            </a:r>
          </a:p>
          <a:p>
            <a:pPr algn="ctr"/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kwb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t †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mŠiRM‡Zi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AbZg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wekvjvKvi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MÖn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kwbi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7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wU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D¾¡j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ejq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Ges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62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wU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DcMÖn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i‡q‡Q</a:t>
            </a:r>
            <a:r>
              <a:rPr lang="en-US" sz="28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| </a:t>
            </a:r>
          </a:p>
          <a:p>
            <a:pPr algn="ctr"/>
            <a:endParaRPr lang="en-US" sz="2800" dirty="0" smtClean="0"/>
          </a:p>
          <a:p>
            <a:pPr algn="ctr"/>
            <a:endParaRPr lang="en-US" sz="2800" b="1" dirty="0" smtClean="0">
              <a:solidFill>
                <a:srgbClr val="990099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endParaRPr lang="en-US" sz="2800" b="1" dirty="0" smtClean="0">
              <a:solidFill>
                <a:srgbClr val="990099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endParaRPr lang="en-US" sz="2800" b="1" dirty="0" smtClean="0">
              <a:solidFill>
                <a:srgbClr val="990099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endParaRPr lang="en-US" sz="2800" b="1" dirty="0" smtClean="0">
              <a:solidFill>
                <a:srgbClr val="990099"/>
              </a:solidFill>
              <a:latin typeface="SutonnyMJ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2458214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03115E-51AC-4061-B52B-C8B053E50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A703115E-51AC-4061-B52B-C8B053E50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A703115E-51AC-4061-B52B-C8B053E50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2941" y="279853"/>
            <a:ext cx="6115896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 কিছু ছবি দেখি</a:t>
            </a:r>
            <a:r>
              <a:rPr lang="en-US" sz="3200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691" y="5112050"/>
            <a:ext cx="10700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‡</a:t>
            </a:r>
            <a:r>
              <a:rPr lang="en-US" sz="3600" b="1" dirty="0" err="1" smtClean="0">
                <a:solidFill>
                  <a:srgbClr val="990099"/>
                </a:solidFill>
                <a:latin typeface="SutonnyMJ" pitchFamily="2" charset="0"/>
                <a:cs typeface="NikoshBAN" pitchFamily="2" charset="0"/>
              </a:rPr>
              <a:t>mŠiRMr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8" name="Picture 4" descr="C:\Users\sarker\Desktop\ast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380" y="1005016"/>
            <a:ext cx="10672838" cy="4053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9191366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516134" y="1035571"/>
            <a:ext cx="7543798" cy="825691"/>
          </a:xfrm>
          <a:prstGeom prst="horizontalScroll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gnvwek</a:t>
            </a:r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¦ I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c„w_ex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78123" y="859103"/>
            <a:ext cx="43695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C:\Users\sarker\Desktop\Capture_2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194" y="2232450"/>
            <a:ext cx="8715633" cy="374922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754663" y="2306592"/>
            <a:ext cx="1532238" cy="6178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011761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1146</TotalTime>
  <Words>552</Words>
  <Application>Microsoft Office PowerPoint</Application>
  <PresentationFormat>Custom</PresentationFormat>
  <Paragraphs>48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Organic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Dipen Chandra Sen</dc:creator>
  <cp:lastModifiedBy>hp</cp:lastModifiedBy>
  <cp:revision>205</cp:revision>
  <dcterms:created xsi:type="dcterms:W3CDTF">2017-10-30T17:12:58Z</dcterms:created>
  <dcterms:modified xsi:type="dcterms:W3CDTF">2021-01-23T13:21:49Z</dcterms:modified>
</cp:coreProperties>
</file>