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0" r:id="rId5"/>
    <p:sldId id="261" r:id="rId6"/>
    <p:sldId id="276" r:id="rId7"/>
    <p:sldId id="280" r:id="rId8"/>
    <p:sldId id="282" r:id="rId9"/>
    <p:sldId id="275" r:id="rId10"/>
    <p:sldId id="284" r:id="rId11"/>
    <p:sldId id="264" r:id="rId12"/>
    <p:sldId id="263" r:id="rId13"/>
    <p:sldId id="281" r:id="rId14"/>
    <p:sldId id="283" r:id="rId15"/>
    <p:sldId id="266" r:id="rId16"/>
    <p:sldId id="262" r:id="rId17"/>
    <p:sldId id="274" r:id="rId18"/>
    <p:sldId id="271" r:id="rId19"/>
    <p:sldId id="273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1FFF1-00B4-45D4-A992-B3B2D2014C97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DD31-3023-4EBE-A6A6-365749D7D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08225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r>
              <a:rPr lang="bn-BD" sz="166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58" y="2557201"/>
            <a:ext cx="1981200" cy="420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7200"/>
            <a:ext cx="3886200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94" y="2557202"/>
            <a:ext cx="3392606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জার্মেনিয়ামের ইলেকট্রন সংখ্যা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s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447800"/>
            <a:ext cx="4419600" cy="44254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পরমাণুর বিভিন্ন কক্ষ পথ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oo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1" y="1500983"/>
            <a:ext cx="4648200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c.allpostersimages.com/images/P-473-488-90/61/6171/HBRG100Z/posters/david-nicholls-atomic-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-228600"/>
            <a:ext cx="66294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 গঠনের ভিডিও চিত্র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435615"/>
              </p:ext>
            </p:extLst>
          </p:nvPr>
        </p:nvGraphicFramePr>
        <p:xfrm>
          <a:off x="4114800" y="347741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741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পারমাণুবিক চুল্লী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752600"/>
            <a:ext cx="749300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0292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জাপান (হিরোসিমা)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o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295400"/>
            <a:ext cx="3733800" cy="4597003"/>
          </a:xfrm>
        </p:spPr>
      </p:pic>
      <p:sp>
        <p:nvSpPr>
          <p:cNvPr id="5" name="Oval 4"/>
          <p:cNvSpPr/>
          <p:nvPr/>
        </p:nvSpPr>
        <p:spPr>
          <a:xfrm>
            <a:off x="2705100" y="6096000"/>
            <a:ext cx="3733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৬ আগস্ট ১৯৪৫ </a:t>
            </a:r>
            <a:r>
              <a:rPr lang="bn-BD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25551"/>
              </p:ext>
            </p:extLst>
          </p:nvPr>
        </p:nvGraphicFramePr>
        <p:xfrm>
          <a:off x="2" y="1377935"/>
          <a:ext cx="9143999" cy="538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189"/>
                <a:gridCol w="1565189"/>
                <a:gridCol w="1400431"/>
                <a:gridCol w="1318055"/>
                <a:gridCol w="1729946"/>
                <a:gridCol w="1565189"/>
              </a:tblGrid>
              <a:tr h="2370802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মৌল 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পারমাণবিক সংখ্যা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Z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ভর সংখ্যা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A=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P+n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প্রোটন  সংখ্যা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(P=Z)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ইলেকট্রন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(e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=P)</a:t>
                      </a:r>
                      <a:endParaRPr lang="en-US" sz="3200" baseline="30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নিঊট্রন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সংখ্যা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n=A-P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0913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891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নাইট্রজেন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9786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70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3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পরমাণুর কণিকাগুলোর নাম কি ?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পারমাণবিক সংখ্যা,ভর সংখা কি ?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 কণিকার বৈশিষ্ট্য বর্ণনা কর 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477000" cy="11430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9144000" cy="5440362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>
              <a:buNone/>
            </a:pP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সোডিয়াম, পটাশিয়াম, আর্গন ও   ক্লোরিন ইলেকট্রন,প্রোটনো ও নিউট্রন সংখ্যা নির্ণয় করে আনবে।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19"/>
            <a:ext cx="5562600" cy="995149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r>
              <a:rPr lang="bn-BD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119" y="1295400"/>
            <a:ext cx="6172200" cy="6096000"/>
          </a:xfrm>
        </p:spPr>
        <p:txBody>
          <a:bodyPr anchor="ctr">
            <a:prstTxWarp prst="textCanUp">
              <a:avLst/>
            </a:prstTxWarp>
            <a:normAutofit/>
          </a:bodyPr>
          <a:lstStyle/>
          <a:p>
            <a:pPr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ুহাম্মদ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নোমান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বাটাখালী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নূরীয়া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চকরিয়া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পৌরসভা,কক্সবাজার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হ্যালোঃ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০১৮১৮-৫৪১৪৫৪</a:t>
            </a:r>
            <a:r>
              <a:rPr lang="bn-BD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masternoman</a:t>
            </a:r>
            <a:r>
              <a:rPr lang="en-US" sz="2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24434@gmail.com</a:t>
            </a:r>
            <a:r>
              <a:rPr lang="bn-BD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4038600"/>
            <a:ext cx="2971800" cy="4343400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বিষয়ঃবিজ্ঞান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পাঠঃপরমাণু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1"/>
            <a:ext cx="28956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1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52600"/>
            <a:ext cx="7385539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31845"/>
            <a:ext cx="5715000" cy="11430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bn-BD" sz="9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729" y="1828800"/>
            <a:ext cx="9115567" cy="4525963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11000" b="1" dirty="0" smtClean="0">
                <a:latin typeface="NikoshBAN" pitchFamily="2" charset="0"/>
                <a:cs typeface="NikoshBAN" pitchFamily="2" charset="0"/>
              </a:rPr>
              <a:t>পরমাণু কি কি মৌলিক কণিকা নিয়ে গঠিত তা বলতে পারবে 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11000" b="1" dirty="0" smtClean="0">
                <a:latin typeface="NikoshBAN" pitchFamily="2" charset="0"/>
                <a:cs typeface="NikoshBAN" pitchFamily="2" charset="0"/>
              </a:rPr>
              <a:t>পারমাণবিক </a:t>
            </a:r>
            <a:r>
              <a:rPr lang="bn-BD" sz="12000" b="1" dirty="0" smtClean="0">
                <a:latin typeface="NikoshBAN" pitchFamily="2" charset="0"/>
                <a:cs typeface="NikoshBAN" pitchFamily="2" charset="0"/>
              </a:rPr>
              <a:t>সংখ্যা,ভর</a:t>
            </a:r>
            <a:r>
              <a:rPr lang="bn-BD" sz="11000" b="1" dirty="0" smtClean="0">
                <a:latin typeface="NikoshBAN" pitchFamily="2" charset="0"/>
                <a:cs typeface="NikoshBAN" pitchFamily="2" charset="0"/>
              </a:rPr>
              <a:t> সংখ্যা ব্যাখ্যা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11000" b="1" dirty="0" smtClean="0">
                <a:latin typeface="NikoshBAN" pitchFamily="2" charset="0"/>
                <a:cs typeface="NikoshBAN" pitchFamily="2" charset="0"/>
              </a:rPr>
              <a:t>পরমাণুর  মৌলিক কণিকাগুলোর  বৈশিষ্ট্য বর্ণনা  </a:t>
            </a:r>
          </a:p>
          <a:p>
            <a:pPr>
              <a:buNone/>
            </a:pPr>
            <a:r>
              <a:rPr lang="bn-BD" sz="11000" b="1" dirty="0" smtClean="0">
                <a:latin typeface="NikoshBAN" pitchFamily="2" charset="0"/>
                <a:cs typeface="NikoshBAN" pitchFamily="2" charset="0"/>
              </a:rPr>
              <a:t>করতে পারবে ।  </a:t>
            </a:r>
          </a:p>
          <a:p>
            <a:pPr>
              <a:buNone/>
            </a:pPr>
            <a:r>
              <a:rPr lang="bn-BD" sz="8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486400" cy="11430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CurveDown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পরমাণুর  গঠন 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943600" cy="11430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9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 গঠন </a:t>
            </a:r>
            <a:endParaRPr lang="en-US" sz="9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oo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7297271" cy="4191000"/>
          </a:xfrm>
        </p:spPr>
      </p:pic>
      <p:sp>
        <p:nvSpPr>
          <p:cNvPr id="5" name="Rounded Rectangle 4"/>
          <p:cNvSpPr/>
          <p:nvPr/>
        </p:nvSpPr>
        <p:spPr>
          <a:xfrm>
            <a:off x="2362200" y="4572000"/>
            <a:ext cx="365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r>
              <a:rPr lang="en-US" sz="2800" dirty="0" smtClean="0"/>
              <a:t>H</a:t>
            </a:r>
            <a:r>
              <a:rPr lang="en-US" sz="2400" baseline="-25000" dirty="0" smtClean="0"/>
              <a:t>2</a:t>
            </a:r>
            <a:r>
              <a:rPr lang="bn-BD" sz="4000" baseline="-25000" dirty="0" smtClean="0"/>
              <a:t>   </a:t>
            </a:r>
            <a:r>
              <a:rPr lang="en-US" sz="4000" baseline="-25000" dirty="0" smtClean="0"/>
              <a:t>+</a:t>
            </a:r>
            <a:r>
              <a:rPr lang="en-US" sz="4000" dirty="0" smtClean="0"/>
              <a:t> O</a:t>
            </a:r>
            <a:r>
              <a:rPr lang="en-US" sz="4000" baseline="-25000" dirty="0" smtClean="0"/>
              <a:t>2   =    </a:t>
            </a:r>
            <a:r>
              <a:rPr lang="en-US" sz="48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4000" dirty="0" smtClean="0"/>
              <a:t> O</a:t>
            </a:r>
            <a:endParaRPr lang="en-US" sz="4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ক্লোরিন পরমাণু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o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886" y="1749291"/>
            <a:ext cx="5094228" cy="50711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OSAFUR\Desktop\s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OSAFUR\Desktop\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কণিকার বৈশিষ্ট্য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371908"/>
              </p:ext>
            </p:extLst>
          </p:nvPr>
        </p:nvGraphicFramePr>
        <p:xfrm>
          <a:off x="0" y="1219200"/>
          <a:ext cx="9144000" cy="556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69485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কণিকা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আপেক্ষিক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ভর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আপেক্ষিক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আধান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ভর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প্রকৃত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আধান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9953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প্রোটন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2060"/>
                          </a:solidFill>
                        </a:rPr>
                        <a:t>p</a:t>
                      </a:r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+1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1.67*10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-24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g</a:t>
                      </a:r>
                      <a:endParaRPr 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+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1.60*10</a:t>
                      </a:r>
                      <a:r>
                        <a:rPr lang="en-US" sz="2000" baseline="30000" dirty="0" smtClean="0">
                          <a:solidFill>
                            <a:srgbClr val="002060"/>
                          </a:solidFill>
                        </a:rPr>
                        <a:t>-19   </a:t>
                      </a:r>
                      <a:r>
                        <a:rPr lang="bn-BD" sz="2000" baseline="30000" dirty="0" smtClean="0">
                          <a:solidFill>
                            <a:srgbClr val="002060"/>
                          </a:solidFill>
                        </a:rPr>
                        <a:t>আধা</a:t>
                      </a:r>
                      <a:r>
                        <a:rPr lang="bn-BD" sz="200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ন</a:t>
                      </a:r>
                      <a:r>
                        <a:rPr lang="bn-BD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2000" baseline="30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03735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নিউট্রন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n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1.675*10</a:t>
                      </a:r>
                      <a:r>
                        <a:rPr lang="en-US" sz="1800" baseline="30000" dirty="0" smtClean="0">
                          <a:solidFill>
                            <a:srgbClr val="FF0000"/>
                          </a:solidFill>
                        </a:rPr>
                        <a:t>-24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g</a:t>
                      </a:r>
                      <a:endParaRPr lang="en-US" sz="1800" baseline="30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1564481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ইলেক্ট্রন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e</a:t>
                      </a:r>
                      <a:r>
                        <a:rPr lang="en-US" sz="5400" baseline="30000" dirty="0" smtClean="0"/>
                        <a:t>-</a:t>
                      </a:r>
                      <a:endParaRPr lang="en-US" sz="5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9.11*10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-28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g</a:t>
                      </a:r>
                      <a:endParaRPr 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1.60*10</a:t>
                      </a:r>
                      <a:r>
                        <a:rPr lang="en-US" sz="2000" baseline="30000" dirty="0" smtClean="0">
                          <a:solidFill>
                            <a:srgbClr val="002060"/>
                          </a:solidFill>
                        </a:rPr>
                        <a:t>-19   </a:t>
                      </a:r>
                      <a:r>
                        <a:rPr lang="bn-BD" sz="2000" baseline="30000" dirty="0" smtClean="0">
                          <a:solidFill>
                            <a:srgbClr val="002060"/>
                          </a:solidFill>
                        </a:rPr>
                        <a:t>আধান</a:t>
                      </a:r>
                      <a:r>
                        <a:rPr lang="bn-BD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30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000" baseline="30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200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</vt:lpstr>
      <vt:lpstr>স্বাগতম</vt:lpstr>
      <vt:lpstr>পরিচিতি </vt:lpstr>
      <vt:lpstr>শিখনফল </vt:lpstr>
      <vt:lpstr>পাঠ শিরোনাম </vt:lpstr>
      <vt:lpstr>পানি গঠন </vt:lpstr>
      <vt:lpstr>ক্লোরিন পরমাণু </vt:lpstr>
      <vt:lpstr>PowerPoint Presentation</vt:lpstr>
      <vt:lpstr>PowerPoint Presentation</vt:lpstr>
      <vt:lpstr>মৌলিক কণিকার বৈশিষ্ট্য </vt:lpstr>
      <vt:lpstr>PowerPoint Presentation</vt:lpstr>
      <vt:lpstr>জার্মেনিয়ামের ইলেকট্রন সংখ্যা </vt:lpstr>
      <vt:lpstr>পরমাণুর বিভিন্ন কক্ষ পথ </vt:lpstr>
      <vt:lpstr>PowerPoint Presentation</vt:lpstr>
      <vt:lpstr>পরমাণু গঠনের ভিডিও চিত্র</vt:lpstr>
      <vt:lpstr>পারমাণুবিক চুল্লী </vt:lpstr>
      <vt:lpstr>জাপান (হিরোসিমা)  </vt:lpstr>
      <vt:lpstr>দলীয় কাজ </vt:lpstr>
      <vt:lpstr>মূল্যায়ন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দলের নাম ঃরবাট হুক</dc:title>
  <dc:creator>AOSAFUR</dc:creator>
  <cp:lastModifiedBy>QC</cp:lastModifiedBy>
  <cp:revision>159</cp:revision>
  <dcterms:created xsi:type="dcterms:W3CDTF">2006-08-16T00:00:00Z</dcterms:created>
  <dcterms:modified xsi:type="dcterms:W3CDTF">2016-09-05T17:24:48Z</dcterms:modified>
</cp:coreProperties>
</file>