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8" r:id="rId4"/>
    <p:sldId id="262" r:id="rId5"/>
    <p:sldId id="263" r:id="rId6"/>
    <p:sldId id="266" r:id="rId7"/>
    <p:sldId id="267" r:id="rId8"/>
    <p:sldId id="280" r:id="rId9"/>
    <p:sldId id="270" r:id="rId10"/>
    <p:sldId id="283" r:id="rId11"/>
    <p:sldId id="281" r:id="rId12"/>
    <p:sldId id="275" r:id="rId13"/>
    <p:sldId id="276" r:id="rId14"/>
    <p:sldId id="282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C354D-A7AE-4956-A66A-5EAFA2ED86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15BBC-5E90-4EC5-A825-D8B7EEC35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668F7-3D78-4388-9BD2-CD5ACD2F6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3F6-96DD-4C32-ABD9-5A54A1002041}" type="datetimeFigureOut">
              <a:rPr lang="en-SG" smtClean="0"/>
              <a:t>25/1/2021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D4A22-2875-402E-9E6D-178239D86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59C69-578A-4DAD-AF53-DE3C81C5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6D8B-0DF9-47A1-99EC-C76D0AD152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8446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A5388-09DA-4309-9421-FDAFC4D2B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0FE899-4995-4556-8671-824D8F0AF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4C982-0FB6-40D4-8DD1-11B302415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3F6-96DD-4C32-ABD9-5A54A1002041}" type="datetimeFigureOut">
              <a:rPr lang="en-SG" smtClean="0"/>
              <a:t>25/1/2021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47F72-2266-4493-8AAD-283F6EB0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91A1A-CC33-4689-AC03-41A9D8499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6D8B-0DF9-47A1-99EC-C76D0AD152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3856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C99085-EB51-41EF-A42D-5866F5B96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3CC26-3066-43B1-9666-BFF52548E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A9161-E1C0-4F34-BF0D-53997DB69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3F6-96DD-4C32-ABD9-5A54A1002041}" type="datetimeFigureOut">
              <a:rPr lang="en-SG" smtClean="0"/>
              <a:t>25/1/2021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706DF-536E-4752-979A-3E736DDF3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19CFD-758E-463A-A31C-4216B4C06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6D8B-0DF9-47A1-99EC-C76D0AD152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8236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539A-88DC-4786-89FF-3D6569820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7EEA4-2950-43D1-879E-E5F2783DD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ADB4C-47D6-47F9-8F4C-AB3ACB126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3F6-96DD-4C32-ABD9-5A54A1002041}" type="datetimeFigureOut">
              <a:rPr lang="en-SG" smtClean="0"/>
              <a:t>25/1/2021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5DF5C-6CE9-4FF1-97B1-F4CBAC398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10AD9-49B6-4624-906C-9BA1DAEF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6D8B-0DF9-47A1-99EC-C76D0AD152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5433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C5C01-9A87-424E-8B40-9818D5014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E49E3-FD38-4CAA-813B-933E47E9E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71CDE-94A7-4A98-8847-E742875ED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3F6-96DD-4C32-ABD9-5A54A1002041}" type="datetimeFigureOut">
              <a:rPr lang="en-SG" smtClean="0"/>
              <a:t>25/1/2021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D761F-6464-4CCF-A775-DB36A74B0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38EA8-CDCC-4AC3-B51A-735E3AA99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6D8B-0DF9-47A1-99EC-C76D0AD152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9983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17481-61BD-4C69-9F3B-020B7CDA6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B3611-10E1-4137-8B67-A6BF1F59B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56DE9-8C76-44EE-8E82-22376E822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404099-3FCE-4222-9367-B29E495DE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3F6-96DD-4C32-ABD9-5A54A1002041}" type="datetimeFigureOut">
              <a:rPr lang="en-SG" smtClean="0"/>
              <a:t>25/1/2021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F8133-6E6A-41F3-9972-79661DC8D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435F5-05E9-4AF8-9180-0B289D9C3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6D8B-0DF9-47A1-99EC-C76D0AD152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7385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D7B02-9B1D-4AAD-AC99-64B0DDEAE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379B8-988E-4F0E-A134-76679652F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60CCA-9DCC-4E30-99AA-5AC40EB84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63B0EC-6C63-446D-A2CF-0F08E0429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1770F-645B-459B-81BB-8BE03AA6A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B34BEF-0E32-48D7-8C86-F110EBDF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3F6-96DD-4C32-ABD9-5A54A1002041}" type="datetimeFigureOut">
              <a:rPr lang="en-SG" smtClean="0"/>
              <a:t>25/1/2021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269D91-738B-4365-B1DF-D77106AFB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E7A84F-4B1A-42D7-A763-A2D9EBAB5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6D8B-0DF9-47A1-99EC-C76D0AD152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4437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FDCDB-CD90-49AF-B402-E9169447F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10F1CE-7854-4638-B308-F793E381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3F6-96DD-4C32-ABD9-5A54A1002041}" type="datetimeFigureOut">
              <a:rPr lang="en-SG" smtClean="0"/>
              <a:t>25/1/2021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82BFF-176D-4C1F-969A-45F2F635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1F366-8A0B-4E66-ADF8-932399F32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6D8B-0DF9-47A1-99EC-C76D0AD152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423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0C7133-210D-4674-8FC1-CBF82072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3F6-96DD-4C32-ABD9-5A54A1002041}" type="datetimeFigureOut">
              <a:rPr lang="en-SG" smtClean="0"/>
              <a:t>25/1/2021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B5895B-EF4A-4EA2-96CC-46F82A51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FAD89-A1ED-4C86-901C-FFD64BDC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6D8B-0DF9-47A1-99EC-C76D0AD152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7660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777C5-538F-422B-9E9A-9C0725619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4F1A0-98F5-4CF8-9904-0CD299567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80444-2DA1-4A42-9F77-8DD0E0D11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9C4E9-DF49-4481-BA44-E96936113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3F6-96DD-4C32-ABD9-5A54A1002041}" type="datetimeFigureOut">
              <a:rPr lang="en-SG" smtClean="0"/>
              <a:t>25/1/2021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28F9E-F5D3-4E9D-AB8A-CABF9820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F41AC-A734-4AAC-88ED-0C7AB3EF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6D8B-0DF9-47A1-99EC-C76D0AD152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45293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A9989-3BDC-43D6-A4CE-1D425546C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082364-89AB-483E-A888-9047D6374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0F36B9-79A5-41F7-B07C-5F7781B5A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07C0C-198E-42CD-9719-7EFACF822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AD3F6-96DD-4C32-ABD9-5A54A1002041}" type="datetimeFigureOut">
              <a:rPr lang="en-SG" smtClean="0"/>
              <a:t>25/1/2021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78B51-40D9-44FB-ADDB-2B9775BE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E7F14-D0B6-4E6A-BDF3-093A193E5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6D8B-0DF9-47A1-99EC-C76D0AD152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85324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ADE01-E2FA-4C9A-B707-C0F4811B5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31EC6-4BED-44AF-970C-C4A83DC12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BBB29-EC2A-4D8B-91E8-D063A46FB3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AD3F6-96DD-4C32-ABD9-5A54A1002041}" type="datetimeFigureOut">
              <a:rPr lang="en-SG" smtClean="0"/>
              <a:t>25/1/2021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FCE28-4D94-4D5C-A306-23CDB4260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A9B4C-0F94-488A-A480-E1414E983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B6D8B-0DF9-47A1-99EC-C76D0AD152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8959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AA6CAA5-12D9-4600-9A77-41177866C77A}"/>
              </a:ext>
            </a:extLst>
          </p:cNvPr>
          <p:cNvSpPr txBox="1"/>
          <p:nvPr/>
        </p:nvSpPr>
        <p:spPr>
          <a:xfrm>
            <a:off x="3849880" y="5768623"/>
            <a:ext cx="4492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/>
              <a:t>সবাইকে</a:t>
            </a:r>
            <a:r>
              <a:rPr lang="en-US" sz="5400" b="1" dirty="0"/>
              <a:t> </a:t>
            </a:r>
            <a:r>
              <a:rPr lang="bn-BD" sz="5400" b="1" dirty="0"/>
              <a:t> </a:t>
            </a:r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SG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17B6B-010C-43B4-A774-F514CC70D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376" y="1128889"/>
            <a:ext cx="8630357" cy="47187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3F04D8-29A4-4DE2-8C08-7F145E7D7FC2}"/>
              </a:ext>
            </a:extLst>
          </p:cNvPr>
          <p:cNvSpPr txBox="1"/>
          <p:nvPr/>
        </p:nvSpPr>
        <p:spPr>
          <a:xfrm>
            <a:off x="3374636" y="376914"/>
            <a:ext cx="40534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chemeClr val="tx2"/>
                </a:solidFill>
              </a:rPr>
              <a:t>মাল্টি</a:t>
            </a:r>
            <a:r>
              <a:rPr lang="en-US" sz="4800" b="1" dirty="0">
                <a:solidFill>
                  <a:schemeClr val="tx2"/>
                </a:solidFill>
              </a:rPr>
              <a:t> </a:t>
            </a:r>
            <a:r>
              <a:rPr lang="en-US" sz="4800" b="1" dirty="0" err="1">
                <a:solidFill>
                  <a:schemeClr val="tx2"/>
                </a:solidFill>
              </a:rPr>
              <a:t>মিডিয়া</a:t>
            </a:r>
            <a:r>
              <a:rPr lang="en-US" sz="4800" b="1" dirty="0">
                <a:solidFill>
                  <a:schemeClr val="tx2"/>
                </a:solidFill>
              </a:rPr>
              <a:t> </a:t>
            </a:r>
            <a:r>
              <a:rPr lang="en-US" sz="4800" b="1" dirty="0" err="1">
                <a:solidFill>
                  <a:schemeClr val="tx2"/>
                </a:solidFill>
              </a:rPr>
              <a:t>ক্লাসে</a:t>
            </a:r>
            <a:r>
              <a:rPr lang="bn-BD" sz="4800" b="1" dirty="0">
                <a:solidFill>
                  <a:schemeClr val="tx2"/>
                </a:solidFill>
              </a:rPr>
              <a:t>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89587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178" y="5769648"/>
            <a:ext cx="10461643" cy="932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72199C-E4ED-4B16-9603-B6939DB6D6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204576"/>
            <a:ext cx="9087556" cy="4375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163" y="155583"/>
            <a:ext cx="3115326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29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18" y="1602949"/>
            <a:ext cx="4576482" cy="36330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53" y="1602949"/>
            <a:ext cx="4394812" cy="36330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01" y="508220"/>
            <a:ext cx="10979848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623AB-36F4-421C-85DF-77A9BA3D4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916" y="252855"/>
            <a:ext cx="3042168" cy="8474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E184CE-1930-49A5-A824-247DAFE61B4A}"/>
              </a:ext>
            </a:extLst>
          </p:cNvPr>
          <p:cNvSpPr txBox="1"/>
          <p:nvPr/>
        </p:nvSpPr>
        <p:spPr>
          <a:xfrm>
            <a:off x="1780566" y="6000558"/>
            <a:ext cx="9947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ও লোকশিল্প রক্ষার উপায় দলে আলোচনা কর।</a:t>
            </a:r>
            <a:endParaRPr lang="en-SG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8D61B4-FADD-4422-845A-608FC5C57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445" y="1320801"/>
            <a:ext cx="8523110" cy="430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899BFA-F1BF-4821-9CD0-A3EB80337C61}"/>
              </a:ext>
            </a:extLst>
          </p:cNvPr>
          <p:cNvSpPr/>
          <p:nvPr/>
        </p:nvSpPr>
        <p:spPr>
          <a:xfrm>
            <a:off x="4267200" y="240146"/>
            <a:ext cx="1708727" cy="830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95431-624D-4918-8723-132FCCF5D63A}"/>
              </a:ext>
            </a:extLst>
          </p:cNvPr>
          <p:cNvSpPr/>
          <p:nvPr/>
        </p:nvSpPr>
        <p:spPr>
          <a:xfrm>
            <a:off x="0" y="124691"/>
            <a:ext cx="11711710" cy="64931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69799C-1F28-467B-B451-EBD00760FF54}"/>
              </a:ext>
            </a:extLst>
          </p:cNvPr>
          <p:cNvSpPr txBox="1"/>
          <p:nvPr/>
        </p:nvSpPr>
        <p:spPr>
          <a:xfrm>
            <a:off x="4867564" y="554181"/>
            <a:ext cx="178261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EB1487-714E-41C0-89AC-71CF4E7566E0}"/>
              </a:ext>
            </a:extLst>
          </p:cNvPr>
          <p:cNvSpPr/>
          <p:nvPr/>
        </p:nvSpPr>
        <p:spPr>
          <a:xfrm>
            <a:off x="1200727" y="2252229"/>
            <a:ext cx="6899563" cy="6373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5845CA-784A-4BAC-BD82-9AD028827B02}"/>
              </a:ext>
            </a:extLst>
          </p:cNvPr>
          <p:cNvSpPr txBox="1"/>
          <p:nvPr/>
        </p:nvSpPr>
        <p:spPr>
          <a:xfrm>
            <a:off x="1579418" y="2304764"/>
            <a:ext cx="6576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সৈয়দ শামসুল হক কোন শহরে জন্ম গ্রহন করেন</a:t>
            </a:r>
            <a:endParaRPr lang="en-S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ABDC0E-C8DF-4CB4-9509-CC2D30CCD33A}"/>
              </a:ext>
            </a:extLst>
          </p:cNvPr>
          <p:cNvSpPr/>
          <p:nvPr/>
        </p:nvSpPr>
        <p:spPr>
          <a:xfrm>
            <a:off x="1209964" y="3602182"/>
            <a:ext cx="6899563" cy="6373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FBED93-5A95-4591-9306-0E89D370989C}"/>
              </a:ext>
            </a:extLst>
          </p:cNvPr>
          <p:cNvSpPr txBox="1"/>
          <p:nvPr/>
        </p:nvSpPr>
        <p:spPr>
          <a:xfrm>
            <a:off x="1394690" y="3628449"/>
            <a:ext cx="6530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নদীরওপারে সারাদিন লোকজন কিসের কাজ করে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8C7891-40C3-4C95-AB10-8772E4BC6002}"/>
              </a:ext>
            </a:extLst>
          </p:cNvPr>
          <p:cNvSpPr/>
          <p:nvPr/>
        </p:nvSpPr>
        <p:spPr>
          <a:xfrm>
            <a:off x="1209964" y="4812145"/>
            <a:ext cx="6899563" cy="6373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CB1FD9-1D76-4B62-BFBF-7C5921C16C8F}"/>
              </a:ext>
            </a:extLst>
          </p:cNvPr>
          <p:cNvSpPr txBox="1"/>
          <p:nvPr/>
        </p:nvSpPr>
        <p:spPr>
          <a:xfrm>
            <a:off x="1394690" y="4895273"/>
            <a:ext cx="6456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দিকে কত কারিগর গল্পের মাধ্যমে কি জানতে পার।</a:t>
            </a:r>
            <a:endParaRPr lang="en-SG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05218F-DB61-4AD2-9B6C-FD1C8CE3D989}"/>
              </a:ext>
            </a:extLst>
          </p:cNvPr>
          <p:cNvSpPr/>
          <p:nvPr/>
        </p:nvSpPr>
        <p:spPr>
          <a:xfrm>
            <a:off x="1209964" y="5735997"/>
            <a:ext cx="6899563" cy="6373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730578-D703-49F2-B220-BC104A9F61BE}"/>
              </a:ext>
            </a:extLst>
          </p:cNvPr>
          <p:cNvSpPr txBox="1"/>
          <p:nvPr/>
        </p:nvSpPr>
        <p:spPr>
          <a:xfrm>
            <a:off x="1522296" y="5788532"/>
            <a:ext cx="6530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সৈয়দ শামসুল হক পেশায় কি ছিলেন</a:t>
            </a:r>
            <a:endParaRPr lang="en-SG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7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87" y="1236953"/>
            <a:ext cx="8908026" cy="49259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77739A-A520-479F-ACE0-AEB1E737C422}"/>
              </a:ext>
            </a:extLst>
          </p:cNvPr>
          <p:cNvSpPr txBox="1"/>
          <p:nvPr/>
        </p:nvSpPr>
        <p:spPr>
          <a:xfrm>
            <a:off x="3849511" y="270933"/>
            <a:ext cx="401884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 কাজ</a:t>
            </a:r>
            <a:endParaRPr lang="en-US" sz="5400" b="1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033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7A446B-DBB8-4EBF-B98F-D7979D757BA0}"/>
              </a:ext>
            </a:extLst>
          </p:cNvPr>
          <p:cNvSpPr txBox="1"/>
          <p:nvPr/>
        </p:nvSpPr>
        <p:spPr>
          <a:xfrm>
            <a:off x="3507441" y="5648987"/>
            <a:ext cx="517711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9600" dirty="0"/>
              <a:t>ধন্যবাদ</a:t>
            </a:r>
            <a:r>
              <a:rPr lang="bn-BD" sz="5400" dirty="0"/>
              <a:t>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862D92-C61A-4A63-833E-88508A63C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5" y="595745"/>
            <a:ext cx="9254837" cy="505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72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A2E4E9-DA10-436B-AF35-1B557DD3D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982" y="3194990"/>
            <a:ext cx="4168527" cy="2576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102542-9F36-4500-96D1-C5331E0737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0164" y="538157"/>
            <a:ext cx="2085223" cy="25482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1E4CBD-8212-4884-889F-B09403854D90}"/>
              </a:ext>
            </a:extLst>
          </p:cNvPr>
          <p:cNvSpPr/>
          <p:nvPr/>
        </p:nvSpPr>
        <p:spPr>
          <a:xfrm>
            <a:off x="6954982" y="3232727"/>
            <a:ext cx="4082473" cy="27036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6B7C08-F151-4222-8FD3-4305D6F37D2E}"/>
              </a:ext>
            </a:extLst>
          </p:cNvPr>
          <p:cNvSpPr txBox="1"/>
          <p:nvPr/>
        </p:nvSpPr>
        <p:spPr>
          <a:xfrm>
            <a:off x="4341091" y="24003"/>
            <a:ext cx="277090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66CDC4-1A12-4A83-B06B-52AD7FAE4373}"/>
              </a:ext>
            </a:extLst>
          </p:cNvPr>
          <p:cNvSpPr txBox="1"/>
          <p:nvPr/>
        </p:nvSpPr>
        <p:spPr>
          <a:xfrm>
            <a:off x="406399" y="3615338"/>
            <a:ext cx="684106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গোলজার হোসেন 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প্রধান  শিক্ষক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সড়াবাড়িয়া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 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আটঘরিয়া, পাবনা ।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22B9BF-7FD7-43E0-BF44-708DEEB1A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297" y="538157"/>
            <a:ext cx="2659541" cy="289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31" y="1379271"/>
            <a:ext cx="10064537" cy="40994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525" y="4503"/>
            <a:ext cx="6767147" cy="1194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889" y="544047"/>
            <a:ext cx="3578662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6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8F50E6-EBA6-46E1-A6F7-0063D923FE4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470" y="519759"/>
            <a:ext cx="1705234" cy="8293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AE803B-DD4E-40CB-8E86-503D8F3E1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17" y="1933781"/>
            <a:ext cx="9193565" cy="8291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3565EB-DAC0-4562-8926-45F46B3A533B}"/>
              </a:ext>
            </a:extLst>
          </p:cNvPr>
          <p:cNvSpPr txBox="1"/>
          <p:nvPr/>
        </p:nvSpPr>
        <p:spPr>
          <a:xfrm>
            <a:off x="993422" y="3262489"/>
            <a:ext cx="106002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/>
              <a:t>১।সৈয়দ শামসুল হক-এর সংক্ষিপ্ত পরিচয় উল্রেখ করতে পারবে ।</a:t>
            </a:r>
          </a:p>
          <a:p>
            <a:r>
              <a:rPr lang="bn-BD" sz="2800" dirty="0"/>
              <a:t>২। নতুন শব্দগুলোর বাক্যে প্রয়োগ করতে পারবে ।</a:t>
            </a:r>
          </a:p>
          <a:p>
            <a:r>
              <a:rPr lang="bn-BD" sz="2800" dirty="0"/>
              <a:t>৩।’কতদিকে কত কারিগর’ গল্পটি শুদ্ধ উচ্চারনে পড়তে পারবে ।</a:t>
            </a:r>
          </a:p>
          <a:p>
            <a:r>
              <a:rPr lang="bn-BD" sz="2800" dirty="0"/>
              <a:t>৪।কুমোরদের তৈরি ‘শিল্প করম’ সম্পকে-বিশ্লেষণ করতে পারবে </a:t>
            </a:r>
            <a:r>
              <a:rPr lang="bn-BD" dirty="0"/>
              <a:t>।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6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2982442-0DBE-4EEE-81FE-1469149F6C38}"/>
              </a:ext>
            </a:extLst>
          </p:cNvPr>
          <p:cNvSpPr/>
          <p:nvPr/>
        </p:nvSpPr>
        <p:spPr>
          <a:xfrm>
            <a:off x="143163" y="227623"/>
            <a:ext cx="11905673" cy="66825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3D27AB-E12B-4F2C-818D-DF38AC9DB7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556"/>
          <a:stretch/>
        </p:blipFill>
        <p:spPr>
          <a:xfrm>
            <a:off x="3853948" y="1964524"/>
            <a:ext cx="2853175" cy="29730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81D082-786F-405D-B5EC-7B4383AD2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449" y="4861644"/>
            <a:ext cx="2286198" cy="524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36631B-0F0F-4C0E-A6D2-973AFF2474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368" y="249944"/>
            <a:ext cx="2310584" cy="16704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290C82-49F8-4B6F-BE98-A6E2036F3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390" y="1580824"/>
            <a:ext cx="2267909" cy="1664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7F9218-1AF4-442E-A5A6-A0BCDEE30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6824" y="1580824"/>
            <a:ext cx="2213040" cy="1596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9E6C044-A9D5-4F17-8A38-8BEC1EF2698F}"/>
              </a:ext>
            </a:extLst>
          </p:cNvPr>
          <p:cNvSpPr/>
          <p:nvPr/>
        </p:nvSpPr>
        <p:spPr>
          <a:xfrm>
            <a:off x="6956824" y="3609148"/>
            <a:ext cx="2213040" cy="1566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32DEEC-AF80-4F92-88FB-34F5623169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6342" y="3609148"/>
            <a:ext cx="2243522" cy="16680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E7277-BAB2-431B-8945-FB1713E3FFB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438" y="5449701"/>
            <a:ext cx="1839127" cy="14082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4302CA-2D54-4EAD-9C90-14A7E0A1D09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438" y="5677322"/>
            <a:ext cx="1756137" cy="9530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405441B-EE3B-497A-8155-4D550F1D9D2D}"/>
              </a:ext>
            </a:extLst>
          </p:cNvPr>
          <p:cNvSpPr/>
          <p:nvPr/>
        </p:nvSpPr>
        <p:spPr>
          <a:xfrm>
            <a:off x="1320800" y="1727200"/>
            <a:ext cx="2170545" cy="14501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77152D-9691-4D52-AA33-D08962713A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5699" y="1678368"/>
            <a:ext cx="2213040" cy="156680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013FBC7-E17D-4EBB-BF5B-23BAF7582ECD}"/>
              </a:ext>
            </a:extLst>
          </p:cNvPr>
          <p:cNvSpPr/>
          <p:nvPr/>
        </p:nvSpPr>
        <p:spPr>
          <a:xfrm>
            <a:off x="1413164" y="4137891"/>
            <a:ext cx="2191083" cy="1311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4BCFA7A-9A34-49D3-8BD9-C44CD69343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6338" y="4108147"/>
            <a:ext cx="2267909" cy="13229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02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215462-DFED-47ED-B17B-C3831F2D8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057" y="252319"/>
            <a:ext cx="2792210" cy="9388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5523D4-28A2-412F-B7A4-8485CF11A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18" y="5447504"/>
            <a:ext cx="10557163" cy="11581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7551DB-966B-45D2-BFA0-68712C9EC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56" y="1410496"/>
            <a:ext cx="8681155" cy="363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2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266FF5-51A4-4B49-AC2B-27EED11AC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632" y="346044"/>
            <a:ext cx="2499577" cy="10120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E482F8-644A-4856-AE72-690741CD23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327" y="1819361"/>
            <a:ext cx="3106188" cy="18987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96FD6E-7140-4823-A262-80E714F69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991" y="2262732"/>
            <a:ext cx="2219136" cy="10120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692D5A-6FCA-4CF6-907C-B6F233C172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5694" y="2434336"/>
            <a:ext cx="4486103" cy="1106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684E8-1F8A-4B71-BCD7-F007D824AE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327" y="4086312"/>
            <a:ext cx="3189530" cy="18987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E11471-F393-4865-9CD4-0B80C48E99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323" y="4529683"/>
            <a:ext cx="2219136" cy="10120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27E317-3D1D-435D-9A67-E27AB5E37D0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184" y="4654163"/>
            <a:ext cx="4605961" cy="76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5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9" y="999615"/>
            <a:ext cx="10113935" cy="52456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097107-0872-419B-9236-AA09C9807468}"/>
              </a:ext>
            </a:extLst>
          </p:cNvPr>
          <p:cNvSpPr txBox="1"/>
          <p:nvPr/>
        </p:nvSpPr>
        <p:spPr>
          <a:xfrm>
            <a:off x="4278489" y="168618"/>
            <a:ext cx="3013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/>
              <a:t>সরব পাঠ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593597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BE92A1-C347-49E5-8F48-EA68A5A486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34" y="228193"/>
            <a:ext cx="10972732" cy="8413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207A5-4EAA-4CC1-8F5F-46E0BFE42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07" y="1975226"/>
            <a:ext cx="5054022" cy="34994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F6EEA0-3C88-4DA4-86CA-910468F95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406" y="1975226"/>
            <a:ext cx="5054022" cy="353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2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110</Words>
  <Application>Microsoft Office PowerPoint</Application>
  <PresentationFormat>Widescreen</PresentationFormat>
  <Paragraphs>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DOEL</cp:lastModifiedBy>
  <cp:revision>172</cp:revision>
  <dcterms:created xsi:type="dcterms:W3CDTF">2020-04-21T15:02:43Z</dcterms:created>
  <dcterms:modified xsi:type="dcterms:W3CDTF">2021-01-25T11:29:40Z</dcterms:modified>
</cp:coreProperties>
</file>