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56" r:id="rId2"/>
    <p:sldMasterId id="2147484539" r:id="rId3"/>
    <p:sldMasterId id="2147484551" r:id="rId4"/>
  </p:sldMasterIdLst>
  <p:notesMasterIdLst>
    <p:notesMasterId r:id="rId23"/>
  </p:notesMasterIdLst>
  <p:handoutMasterIdLst>
    <p:handoutMasterId r:id="rId24"/>
  </p:handoutMasterIdLst>
  <p:sldIdLst>
    <p:sldId id="434" r:id="rId5"/>
    <p:sldId id="435" r:id="rId6"/>
    <p:sldId id="493" r:id="rId7"/>
    <p:sldId id="494" r:id="rId8"/>
    <p:sldId id="504" r:id="rId9"/>
    <p:sldId id="496" r:id="rId10"/>
    <p:sldId id="497" r:id="rId11"/>
    <p:sldId id="500" r:id="rId12"/>
    <p:sldId id="501" r:id="rId13"/>
    <p:sldId id="502" r:id="rId14"/>
    <p:sldId id="505" r:id="rId15"/>
    <p:sldId id="503" r:id="rId16"/>
    <p:sldId id="432" r:id="rId17"/>
    <p:sldId id="491" r:id="rId18"/>
    <p:sldId id="477" r:id="rId19"/>
    <p:sldId id="425" r:id="rId20"/>
    <p:sldId id="433" r:id="rId21"/>
    <p:sldId id="409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3FA621B-D29B-4AE3-851A-099E2097E926}">
          <p14:sldIdLst>
            <p14:sldId id="405"/>
            <p14:sldId id="434"/>
            <p14:sldId id="435"/>
            <p14:sldId id="493"/>
            <p14:sldId id="494"/>
            <p14:sldId id="504"/>
            <p14:sldId id="496"/>
            <p14:sldId id="497"/>
            <p14:sldId id="499"/>
            <p14:sldId id="500"/>
            <p14:sldId id="501"/>
            <p14:sldId id="502"/>
            <p14:sldId id="505"/>
            <p14:sldId id="503"/>
            <p14:sldId id="432"/>
            <p14:sldId id="491"/>
            <p14:sldId id="477"/>
            <p14:sldId id="425"/>
            <p14:sldId id="433"/>
            <p14:sldId id="4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00000"/>
    <a:srgbClr val="660033"/>
    <a:srgbClr val="993366"/>
    <a:srgbClr val="FF3399"/>
    <a:srgbClr val="731365"/>
    <a:srgbClr val="820000"/>
    <a:srgbClr val="FFD757"/>
    <a:srgbClr val="2C451B"/>
    <a:srgbClr val="273C18"/>
    <a:srgbClr val="FFCA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1/25/2021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1/25/2021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686841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/>
          <p:cNvGrpSpPr>
            <a:grpSpLocks noChangeAspect="1"/>
          </p:cNvGrpSpPr>
          <p:nvPr/>
        </p:nvGrpSpPr>
        <p:grpSpPr>
          <a:xfrm rot="16200000" flipV="1">
            <a:off x="274315" y="1102432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5322524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5322524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900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900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9149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6D31-BC2F-4281-B9E7-A7D6C9533D5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7431-1F05-4D8B-A45C-98858C2A5269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75932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779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150C-8BCB-4958-A2D7-C0CD75CDDC9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F0D-ABF7-4CC8-A0F3-43AEF9AAEC55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33556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5323" y="781050"/>
            <a:ext cx="6434137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831" y="859172"/>
              <a:ext cx="5128624" cy="4880659"/>
              <a:chOff x="7856936" y="859172"/>
              <a:chExt cx="3086477" cy="4880659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777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1C9-C605-4373-AC6A-2C9B7A3C57B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FD13-CC03-4556-9441-4B7746E35A8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42904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1B74-C807-4802-A1F2-3B278A7D2175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C323-7A51-4FCA-A44F-802E72E1628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25203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0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3886-CEA1-4510-9A48-E6A27F5EBE7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6781-04A8-4681-BE1B-78A1458F94A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95517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1373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872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664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826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3515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3B73-0985-4CD2-952A-A186300CFF3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F853-9E77-4D13-B634-73877FD37CB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27455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6459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8343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0915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9823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0111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2148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0095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358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28925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8101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456530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760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7888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8607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7212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729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347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2527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70" y="1825625"/>
            <a:ext cx="4951415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43C9-6CEE-42F5-868A-8D58A5C8328D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C92A-2573-4E5A-8E37-DB8D14A4E6CA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24776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331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331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C4C-028E-443C-9748-A385E275F28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03FC-1D3F-47F1-9120-65F02EE8B68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6557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A19E-ABB4-4A9F-970D-4771F1FEB87C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CE2E-92CC-42FE-AB02-9DB7BB85FD7F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2506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1441-0C5B-42CA-AAD0-C8A4A8EA2CD6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9F3B-E70B-4199-9315-375D7BB2CDC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4959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574433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285121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9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48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6293-AE57-4055-A3DE-6209624DA5F9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1F63-3E1A-4982-A96B-E9AE66FEE654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117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21" name="Group 51"/>
          <p:cNvGrpSpPr>
            <a:grpSpLocks noChangeAspect="1"/>
          </p:cNvGrpSpPr>
          <p:nvPr/>
        </p:nvGrpSpPr>
        <p:grpSpPr>
          <a:xfrm rot="5400000">
            <a:off x="263071" y="1127988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4" name="Group 64"/>
          <p:cNvGrpSpPr>
            <a:grpSpLocks noChangeAspect="1"/>
          </p:cNvGrpSpPr>
          <p:nvPr/>
        </p:nvGrpSpPr>
        <p:grpSpPr>
          <a:xfrm rot="5400000">
            <a:off x="7803905" y="1127866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3D8-1E4F-4CAD-AD65-F29D98A1DA5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329-4B1E-4B50-8190-0E5B518C1C7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9287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09D40-C4F7-4DA1-AF4D-524A17B3F4BF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1/25/2021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6D0CF-27AA-461B-9831-FAB60094D827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5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8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8.gif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1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gif"/><Relationship Id="rId7" Type="http://schemas.openxmlformats.org/officeDocument/2006/relationships/image" Target="../media/image26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91000">
              <a:srgbClr val="C7EEFC"/>
            </a:gs>
            <a:gs pos="14000">
              <a:srgbClr val="1DB9F2"/>
            </a:gs>
            <a:gs pos="27000">
              <a:srgbClr val="35C0F3"/>
            </a:gs>
            <a:gs pos="50000">
              <a:srgbClr val="50C9F5"/>
            </a:gs>
            <a:gs pos="98000">
              <a:schemeClr val="bg1"/>
            </a:gs>
            <a:gs pos="100000">
              <a:schemeClr val="bg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406" y="269363"/>
            <a:ext cx="624401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9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6F4BB2-CDA1-4C15-8963-1B3DB99CCB46}"/>
              </a:ext>
            </a:extLst>
          </p:cNvPr>
          <p:cNvSpPr/>
          <p:nvPr/>
        </p:nvSpPr>
        <p:spPr>
          <a:xfrm>
            <a:off x="1176728" y="2154277"/>
            <a:ext cx="57927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মোল্লা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্টিন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</a:p>
          <a:p>
            <a:pPr algn="ctr"/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কমলনগর, লক্ষীপুর।    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SC_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5794" y="2354765"/>
            <a:ext cx="2579650" cy="25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56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96" y="267013"/>
            <a:ext cx="2617536" cy="311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701" y="557602"/>
            <a:ext cx="2928809" cy="2828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7836">
            <a:off x="5903210" y="544820"/>
            <a:ext cx="3470807" cy="321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7084" y="29484"/>
            <a:ext cx="2028030" cy="335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4868256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2164" y="4960681"/>
            <a:ext cx="92539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চেয়ার, টেবিল, বেঞ্চ, আলমারি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এগুলোও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মানুষের তৈরি উপাদান।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0556" y="5150439"/>
            <a:ext cx="908196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এসকল উপাদান নিয়ে গড়ে উঠেছে  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384" y="3771731"/>
            <a:ext cx="160973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 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1541" y="3834510"/>
            <a:ext cx="149912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3880" y="3771731"/>
            <a:ext cx="112562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15927" y="3776394"/>
            <a:ext cx="205857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183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0678" y="42222"/>
            <a:ext cx="28921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10492" y="1362667"/>
            <a:ext cx="9750289" cy="4123731"/>
            <a:chOff x="2081492" y="2678851"/>
            <a:chExt cx="8531090" cy="3417150"/>
          </a:xfrm>
        </p:grpSpPr>
        <p:grpSp>
          <p:nvGrpSpPr>
            <p:cNvPr id="29" name="Group 28"/>
            <p:cNvGrpSpPr/>
            <p:nvPr/>
          </p:nvGrpSpPr>
          <p:grpSpPr>
            <a:xfrm>
              <a:off x="2081492" y="3602181"/>
              <a:ext cx="8531090" cy="2493820"/>
              <a:chOff x="2081492" y="2687782"/>
              <a:chExt cx="5873916" cy="299258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081492" y="2687783"/>
                <a:ext cx="2936958" cy="9975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18450" y="2687782"/>
                <a:ext cx="2936958" cy="9975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18450" y="3685311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81492" y="4682838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18450" y="4682838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81492" y="3685309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7134016" y="2678851"/>
              <a:ext cx="1757212" cy="92333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5400" b="1" spc="50" dirty="0">
                  <a:ln w="11430"/>
                  <a:solidFill>
                    <a:srgbClr val="731365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 : 2</a:t>
              </a:r>
              <a:endParaRPr lang="en-US" b="1" spc="50" dirty="0">
                <a:ln w="11430"/>
                <a:solidFill>
                  <a:srgbClr val="73136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38780" y="2678851"/>
              <a:ext cx="1831983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5400" b="1" spc="50" dirty="0">
                  <a:ln w="11430"/>
                  <a:solidFill>
                    <a:srgbClr val="731365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 : 1</a:t>
              </a:r>
              <a:endParaRPr lang="en-US" b="1" spc="50" dirty="0">
                <a:ln w="11430"/>
                <a:solidFill>
                  <a:srgbClr val="73136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40706" y="3813252"/>
              <a:ext cx="3499876" cy="4845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পরিবেশের  উপাদান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86929" y="3813252"/>
              <a:ext cx="3862416" cy="4845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তৈরি পরিবেশের উপাদান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84818"/>
            <a:ext cx="12192000" cy="18731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76747" y="3582698"/>
            <a:ext cx="9558961" cy="1663733"/>
            <a:chOff x="1444128" y="3582695"/>
            <a:chExt cx="9558961" cy="1663733"/>
          </a:xfrm>
        </p:grpSpPr>
        <p:grpSp>
          <p:nvGrpSpPr>
            <p:cNvPr id="2" name="Group 1"/>
            <p:cNvGrpSpPr/>
            <p:nvPr/>
          </p:nvGrpSpPr>
          <p:grpSpPr>
            <a:xfrm>
              <a:off x="6209307" y="3582695"/>
              <a:ext cx="4793782" cy="1663733"/>
              <a:chOff x="6373770" y="3596935"/>
              <a:chExt cx="5033557" cy="166373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321841" y="4614337"/>
                <a:ext cx="1330881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err="1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বাস</a:t>
                </a:r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11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198522" y="4614337"/>
                <a:ext cx="1286618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ট্রেন</a:t>
                </a:r>
                <a:endParaRPr lang="en-US" sz="11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73770" y="4600097"/>
                <a:ext cx="112806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/>
                <a:r>
                  <a:rPr lang="en-US" sz="3600" b="1" dirty="0" err="1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নৌকা</a:t>
                </a:r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377969" y="3596935"/>
                <a:ext cx="1293020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err="1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চেয়ার</a:t>
                </a:r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en-US" sz="14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565688" y="3596938"/>
                <a:ext cx="121559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err="1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টেবিল</a:t>
                </a:r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14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45521" y="3596936"/>
                <a:ext cx="953018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err="1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বেঞ্চ</a:t>
                </a:r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14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801234" y="3596938"/>
                <a:ext cx="1606093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err="1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আলমারি</a:t>
                </a:r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14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444128" y="3612325"/>
              <a:ext cx="4421403" cy="1634103"/>
              <a:chOff x="1444128" y="3612325"/>
              <a:chExt cx="4421403" cy="163410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576747" y="4600097"/>
                <a:ext cx="3461204" cy="646331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,মাটি, বায়ু</a:t>
                </a:r>
                <a:r>
                  <a:rPr lang="en-US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 </a:t>
                </a:r>
                <a:endParaRPr lang="en-US" sz="36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444128" y="3612325"/>
                <a:ext cx="4421403" cy="646331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3600" b="1" dirty="0">
                    <a:ln w="11430"/>
                    <a:solidFill>
                      <a:srgbClr val="660033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সূর্যের আলো, গাছপালা ,পাখি, </a:t>
                </a:r>
                <a:endParaRPr lang="en-US" sz="3600" b="1" dirty="0">
                  <a:ln w="11430"/>
                  <a:solidFill>
                    <a:srgbClr val="6600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3199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599" y="2548571"/>
            <a:ext cx="694551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পৃষ্ঠায় কি আছে আমরা একটু দেখি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127" y="477688"/>
            <a:ext cx="68259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50416"/>
            <a:ext cx="2327564" cy="4504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0"/>
            <a:ext cx="12192000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33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42554" y="2373084"/>
            <a:ext cx="11149446" cy="2415471"/>
            <a:chOff x="1042554" y="2024069"/>
            <a:chExt cx="10106891" cy="2415471"/>
          </a:xfrm>
        </p:grpSpPr>
        <p:sp>
          <p:nvSpPr>
            <p:cNvPr id="4" name="TextBox 3"/>
            <p:cNvSpPr txBox="1"/>
            <p:nvPr/>
          </p:nvSpPr>
          <p:spPr>
            <a:xfrm>
              <a:off x="1042554" y="2024069"/>
              <a:ext cx="101068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আমাদের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চারপাশের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সবকিছু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নিয়ে তৈরি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আমাদের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-------------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2554" y="2875398"/>
              <a:ext cx="100189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পরিবেশকে</a:t>
              </a:r>
              <a:r>
                <a:rPr lang="en-US" sz="32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-------------------- --এবং------------------</a:t>
              </a:r>
              <a:r>
                <a:rPr lang="en-US" sz="32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</a:t>
              </a:r>
              <a:r>
                <a:rPr lang="en-US" sz="32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ভাগ করা যায়</a:t>
              </a:r>
              <a:r>
                <a:rPr lang="en-US" sz="40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2554" y="3854765"/>
              <a:ext cx="908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গাছপালা</a:t>
              </a:r>
              <a:r>
                <a:rPr lang="en-US" sz="32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r>
                <a:rPr lang="en-US" sz="32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en-US" sz="3200" b="1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--------------পরিবেশের উপাদান।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07818" y="251752"/>
            <a:ext cx="342112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07954"/>
            <a:ext cx="12192000" cy="2250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4452" y="3224413"/>
            <a:ext cx="2482502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0287" y="2252212"/>
            <a:ext cx="1660004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7277" y="3224413"/>
            <a:ext cx="1963882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1408" y="4192645"/>
            <a:ext cx="1439948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</a:p>
        </p:txBody>
      </p:sp>
    </p:spTree>
    <p:extLst>
      <p:ext uri="{BB962C8B-B14F-4D97-AF65-F5344CB8AC3E}">
        <p14:creationId xmlns:p14="http://schemas.microsoft.com/office/powerpoint/2010/main" xmlns="" val="91828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2" y="3319545"/>
            <a:ext cx="5866022" cy="646331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প্রাকৃতিক পরিবেশের উপাদান ?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32" y="4390149"/>
            <a:ext cx="370382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4926" y="4370628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742" y="5410878"/>
            <a:ext cx="371881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926" y="5361228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0966" y="1794595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2213" y="1441713"/>
            <a:ext cx="4446067" cy="1446550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046213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926" y="41747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10552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4" y="310552"/>
            <a:ext cx="2708565" cy="1719223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3" y="569998"/>
            <a:ext cx="25876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86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226" y="3268663"/>
            <a:ext cx="6408410" cy="646331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মানুষের তৈরি পরিবেশের উপাদান ?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67732" y="4390149"/>
            <a:ext cx="370382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6" y="4370628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2252742" y="5410878"/>
            <a:ext cx="371881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6" y="5361228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পাখি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2" y="1681398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8724" y="1385623"/>
            <a:ext cx="4446067" cy="1446550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231954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599" y="41747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31" y="310552"/>
            <a:ext cx="5319749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4" y="310552"/>
            <a:ext cx="2708565" cy="1719223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3" y="569998"/>
            <a:ext cx="25876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2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218" y="623454"/>
            <a:ext cx="3352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5965"/>
            <a:ext cx="12192000" cy="2092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586" y="2791725"/>
            <a:ext cx="873508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প্রাকৃতিক পরিবেশের ৫টি উপাদানের নাম লিখ?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586" y="3740351"/>
            <a:ext cx="885092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এবং মানুষের তৈরি পরিবেশের মধ্যে</a:t>
            </a:r>
          </a:p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তিনটি পার্থক্য লেখ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6" y="262159"/>
            <a:ext cx="1814947" cy="18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34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85722" cy="3875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4872" y="1122455"/>
            <a:ext cx="3174267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592" y="2644486"/>
            <a:ext cx="916302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তোমার বাড়ির আশেপাশের কোন জিনিসগুলো মানুষের তৈরি আর কোন গুলো মানুষের তৈরি নয়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 তৈরি করে আনবে ।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99709"/>
            <a:ext cx="12192000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21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15" y="542307"/>
            <a:ext cx="6129803" cy="590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6473"/>
            <a:ext cx="12192000" cy="2521527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253" y="5331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544" y="145869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653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44507" y="1689595"/>
            <a:ext cx="57634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8000">
                  <a:noFill/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xmlns="" val="9360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91000">
              <a:srgbClr val="C7EEFC"/>
            </a:gs>
            <a:gs pos="14000">
              <a:srgbClr val="1DB9F2"/>
            </a:gs>
            <a:gs pos="27000">
              <a:srgbClr val="35C0F3"/>
            </a:gs>
            <a:gs pos="50000">
              <a:srgbClr val="50C9F5"/>
            </a:gs>
            <a:gs pos="98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2769" y="211992"/>
            <a:ext cx="5567550" cy="14465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8800" b="1" cap="all" dirty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127" y="1808855"/>
            <a:ext cx="7730835" cy="421653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60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প্রাথমিক বিজ্ঞান</a:t>
            </a:r>
          </a:p>
          <a:p>
            <a:pPr lvl="0" algn="ctr"/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তৃতীয়</a:t>
            </a:r>
          </a:p>
          <a:p>
            <a:pPr algn="ctr"/>
            <a:r>
              <a:rPr lang="bn-BD" alt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 (</a:t>
            </a:r>
            <a:r>
              <a:rPr lang="en-US" altLang="en-US" sz="48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  <a:r>
              <a:rPr lang="en-US" alt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b="1" dirty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0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</a:t>
            </a:r>
            <a:endParaRPr lang="en-US" sz="7200" b="1" dirty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8855"/>
            <a:ext cx="3733413" cy="43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85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1.pichost.me/i/56/1803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46493"/>
            <a:ext cx="12191999" cy="54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226" y="265308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575" y="290365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035" y="320925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272" y="243412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714" y="3346106"/>
            <a:ext cx="2507549" cy="13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068" y="3269138"/>
            <a:ext cx="1637627" cy="9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at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4919" y="2131955"/>
            <a:ext cx="725617" cy="1214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9413" y="211588"/>
            <a:ext cx="749898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526" y="1541876"/>
            <a:ext cx="1399929" cy="1284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714" y="2667987"/>
            <a:ext cx="1119949" cy="10825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5790" y="5696097"/>
            <a:ext cx="58674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 কি </a:t>
            </a:r>
            <a:r>
              <a:rPr lang="en-US" sz="5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6938" y="5714876"/>
            <a:ext cx="63851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5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পরিবেশ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1882" y="5476187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526" y="293956"/>
            <a:ext cx="567173" cy="5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098" y="500719"/>
            <a:ext cx="619793" cy="4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ifs.net/Animation11/Animals/Chickens_and_Turkeys/White_chicken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881" y="3725131"/>
            <a:ext cx="6000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gifs.net/Animation11/Animals/Chickens_and_Turkeys/White_chicken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311" y="4431598"/>
            <a:ext cx="6000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transamassociates.com/Newsletter-104-2008/past_files/hen-t-g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213" y="390034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76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4691" y="2599868"/>
            <a:ext cx="444191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565" y="1762725"/>
            <a:ext cx="3920142" cy="43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707" y="1762725"/>
            <a:ext cx="3817307" cy="43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7321" y="350794"/>
            <a:ext cx="561581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000" b="1" cap="all" dirty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8000" b="1" cap="all" dirty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8000" b="1" cap="all" dirty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8000" b="1" cap="all" dirty="0">
              <a:ln/>
              <a:solidFill>
                <a:srgbClr val="9933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81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29545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27722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6289" y="360211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92192"/>
            <a:ext cx="12192000" cy="2165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198" y="14648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3963" y="2137647"/>
            <a:ext cx="1180407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  পরিবেশ কী তা বলতে পারবে।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1.3.1  বিভিন্ন ধরনের পরিবেশ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1.3.2 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পরিবেশ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মানুষের তৈরি 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পরিবেশের মধ্যে পার্থক্য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163433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92893">
            <a:off x="719927" y="223770"/>
            <a:ext cx="2175218" cy="2175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81035"/>
            <a:ext cx="1274618" cy="1130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400" y="329720"/>
            <a:ext cx="6486601" cy="4626493"/>
          </a:xfrm>
          <a:prstGeom prst="rect">
            <a:avLst/>
          </a:prstGeom>
        </p:spPr>
      </p:pic>
      <p:pic>
        <p:nvPicPr>
          <p:cNvPr id="7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036" y="181035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309" y="664810"/>
            <a:ext cx="708961" cy="7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780" y="746207"/>
            <a:ext cx="681677" cy="7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528834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9838" y="5551809"/>
            <a:ext cx="70239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তোমরা কী দেখতে পাচ্ছো ?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616" y="5613365"/>
            <a:ext cx="1138843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রয়েছে  সূর্যের আলো, গাছপালা ,পাখি, বায়ু ।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343" y="746207"/>
            <a:ext cx="4079142" cy="4287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807526"/>
            <a:ext cx="12192000" cy="588080"/>
          </a:xfrm>
          <a:prstGeom prst="rect">
            <a:avLst/>
          </a:prstGeom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5435" y="201743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035" y="3991307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838" y="4056264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237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2045"/>
            <a:ext cx="6623220" cy="5003299"/>
          </a:xfrm>
          <a:prstGeom prst="rect">
            <a:avLst/>
          </a:prstGeom>
        </p:spPr>
      </p:pic>
      <p:pic>
        <p:nvPicPr>
          <p:cNvPr id="3" name="Picture 2" descr="ha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7297" y="164192"/>
            <a:ext cx="1667912" cy="279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4190" y="3279923"/>
            <a:ext cx="2983576" cy="2082194"/>
          </a:xfrm>
          <a:prstGeom prst="rect">
            <a:avLst/>
          </a:prstGeom>
        </p:spPr>
      </p:pic>
      <p:pic>
        <p:nvPicPr>
          <p:cNvPr id="5" name="Picture 4" descr="http://3.bp.blogspot.com/-eCWG4gnFTq8/T1hy_cryMJI/AAAAAAAADsw/Me6TwV2u4_g/s1600/wolf+walking+gif+animation+clipart+for+powerpoint+websites+blogger+free+animated+gif+digital+free+maker+gifs+banner+download+animal+pets+dogs+cats+photo+graphic++clip+art+free+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755" y="2308590"/>
            <a:ext cx="2208922" cy="158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ilruba Khanom\Videos\soi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9457" y="161354"/>
            <a:ext cx="3909407" cy="24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579" y="5642402"/>
            <a:ext cx="1077471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আছে পানি ,মাটি, মানুষ ও বিভিন্ন ধরনের জীবজন্তু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9128" y="5662354"/>
            <a:ext cx="786816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কি আমরা তৈরি করতে পারি ?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8584" y="5662355"/>
            <a:ext cx="80567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না, প্রাকৃতিক উপায়ে এগুলো তৈরি হয়েছে।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2" descr="http://www.netanimations.net/Moving-picture-puppy-dog-running-animated-gif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9457" y="4064364"/>
            <a:ext cx="1687079" cy="12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763"/>
            <a:ext cx="12192000" cy="6380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-29062" y="5536346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75" y="4192282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75" y="3671323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497" y="3822436"/>
            <a:ext cx="1870943" cy="10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8116" y="5662355"/>
            <a:ext cx="85288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নিয়েই </a:t>
            </a:r>
            <a:r>
              <a:rPr lang="bn-BD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729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545" y="745309"/>
            <a:ext cx="5594078" cy="402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64" y="338060"/>
            <a:ext cx="3893127" cy="4256179"/>
          </a:xfrm>
          <a:prstGeom prst="rect">
            <a:avLst/>
          </a:prstGeom>
        </p:spPr>
      </p:pic>
      <p:pic>
        <p:nvPicPr>
          <p:cNvPr id="9218" name="Picture 2" descr="http://paloaltoville.com/wp-content/uploads/2013/10/yellow-brick-road-to-b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8538" y="1"/>
            <a:ext cx="2826327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2865" y="5181600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92986" y="5495605"/>
            <a:ext cx="930519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অনেক রকমের জিনিস  তৈরি করি।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6584" y="5495605"/>
            <a:ext cx="6256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978" y="4011894"/>
            <a:ext cx="179728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5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3810" y="4011892"/>
            <a:ext cx="267252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endParaRPr lang="en-US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3804" y="4011894"/>
            <a:ext cx="193193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5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endParaRPr lang="en-US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75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75" y="943090"/>
            <a:ext cx="3785408" cy="256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murugantravels.net/images/slider/img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983" y="667340"/>
            <a:ext cx="4696690" cy="37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freepngimages.com/wp-content/uploads/2015/06/pirate-sh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1783" y="0"/>
            <a:ext cx="4011672" cy="40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498354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53882" y="5413247"/>
            <a:ext cx="101977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বাস, ট্রেন, নৌকা এগুলো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0537" y="3893345"/>
            <a:ext cx="1330881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183" y="3916956"/>
            <a:ext cx="128661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69938" y="3926930"/>
            <a:ext cx="137088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</a:p>
        </p:txBody>
      </p:sp>
    </p:spTree>
    <p:extLst>
      <p:ext uri="{BB962C8B-B14F-4D97-AF65-F5344CB8AC3E}">
        <p14:creationId xmlns:p14="http://schemas.microsoft.com/office/powerpoint/2010/main" xmlns="" val="359351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103431377(1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415</Words>
  <Application>Microsoft Office PowerPoint</Application>
  <PresentationFormat>Custom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TS103431377(1)</vt:lpstr>
      <vt:lpstr>6_Office Theme</vt:lpstr>
      <vt:lpstr>7_Office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2021-01-25T13:45:59Z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