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73" r:id="rId5"/>
    <p:sldId id="274" r:id="rId6"/>
    <p:sldId id="262" r:id="rId7"/>
    <p:sldId id="272" r:id="rId8"/>
    <p:sldId id="278" r:id="rId9"/>
    <p:sldId id="280" r:id="rId10"/>
    <p:sldId id="276" r:id="rId11"/>
    <p:sldId id="277" r:id="rId12"/>
    <p:sldId id="279" r:id="rId13"/>
    <p:sldId id="275" r:id="rId14"/>
    <p:sldId id="263" r:id="rId15"/>
    <p:sldId id="28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5" indent="-342905" algn="l" defTabSz="9144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0" indent="-285753" algn="l" defTabSz="9144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74" t="34286" r="-58715" b="-34286"/>
          <a:stretch/>
        </p:blipFill>
        <p:spPr bwMode="auto">
          <a:xfrm>
            <a:off x="8915400" y="1828800"/>
            <a:ext cx="388619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DF5B4-0646-4724-89D4-BD13D85CB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11" y="2619627"/>
            <a:ext cx="3181189" cy="3985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CFE89F-CB98-46F4-90AA-671232ABA3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3" y="85031"/>
            <a:ext cx="2897231" cy="2534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07B67B-591F-4C99-9F58-AB188F0EE8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61245"/>
            <a:ext cx="2995611" cy="2822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A79EBB-7EB4-45EC-992A-7A2758B7D4AD}"/>
              </a:ext>
            </a:extLst>
          </p:cNvPr>
          <p:cNvSpPr txBox="1"/>
          <p:nvPr/>
        </p:nvSpPr>
        <p:spPr>
          <a:xfrm>
            <a:off x="3758208" y="228600"/>
            <a:ext cx="5091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 COME</a:t>
            </a:r>
          </a:p>
        </p:txBody>
      </p:sp>
    </p:spTree>
    <p:extLst>
      <p:ext uri="{BB962C8B-B14F-4D97-AF65-F5344CB8AC3E}">
        <p14:creationId xmlns:p14="http://schemas.microsoft.com/office/powerpoint/2010/main" val="7602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404A9F-2988-4D2F-99B5-7C2780D721CB}"/>
              </a:ext>
            </a:extLst>
          </p:cNvPr>
          <p:cNvCxnSpPr/>
          <p:nvPr/>
        </p:nvCxnSpPr>
        <p:spPr>
          <a:xfrm>
            <a:off x="838200" y="2743200"/>
            <a:ext cx="0" cy="137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59D164-E16B-4D6C-9D09-17E0B51EF770}"/>
              </a:ext>
            </a:extLst>
          </p:cNvPr>
          <p:cNvCxnSpPr/>
          <p:nvPr/>
        </p:nvCxnSpPr>
        <p:spPr>
          <a:xfrm>
            <a:off x="1828800" y="2743200"/>
            <a:ext cx="0" cy="137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51E5D0-8261-4A4D-BF92-D0C33A73D55B}"/>
              </a:ext>
            </a:extLst>
          </p:cNvPr>
          <p:cNvCxnSpPr>
            <a:cxnSpLocks/>
          </p:cNvCxnSpPr>
          <p:nvPr/>
        </p:nvCxnSpPr>
        <p:spPr>
          <a:xfrm flipH="1">
            <a:off x="838200" y="35052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124E7E-44C1-4F8F-A013-5BC5AAE40E27}"/>
              </a:ext>
            </a:extLst>
          </p:cNvPr>
          <p:cNvCxnSpPr/>
          <p:nvPr/>
        </p:nvCxnSpPr>
        <p:spPr>
          <a:xfrm>
            <a:off x="2743200" y="2743200"/>
            <a:ext cx="0" cy="13716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2862CC-C04D-409B-933F-698513FF0C2E}"/>
              </a:ext>
            </a:extLst>
          </p:cNvPr>
          <p:cNvCxnSpPr/>
          <p:nvPr/>
        </p:nvCxnSpPr>
        <p:spPr>
          <a:xfrm>
            <a:off x="3733800" y="2743200"/>
            <a:ext cx="0" cy="13716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930148-8BEF-4762-B319-6B3B2DB2C804}"/>
              </a:ext>
            </a:extLst>
          </p:cNvPr>
          <p:cNvCxnSpPr>
            <a:cxnSpLocks/>
          </p:cNvCxnSpPr>
          <p:nvPr/>
        </p:nvCxnSpPr>
        <p:spPr>
          <a:xfrm flipH="1">
            <a:off x="2743200" y="3429000"/>
            <a:ext cx="9906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B92359-A3AC-483D-9CA1-8D9EA210F04A}"/>
              </a:ext>
            </a:extLst>
          </p:cNvPr>
          <p:cNvCxnSpPr/>
          <p:nvPr/>
        </p:nvCxnSpPr>
        <p:spPr>
          <a:xfrm>
            <a:off x="304800" y="2743200"/>
            <a:ext cx="1097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1B91DD-5311-4C41-AB6C-AC65D5A7879D}"/>
              </a:ext>
            </a:extLst>
          </p:cNvPr>
          <p:cNvCxnSpPr/>
          <p:nvPr/>
        </p:nvCxnSpPr>
        <p:spPr>
          <a:xfrm>
            <a:off x="381000" y="3200400"/>
            <a:ext cx="10972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7B5274-357A-4F65-98BA-FC2BC4B300EE}"/>
              </a:ext>
            </a:extLst>
          </p:cNvPr>
          <p:cNvCxnSpPr/>
          <p:nvPr/>
        </p:nvCxnSpPr>
        <p:spPr>
          <a:xfrm>
            <a:off x="381000" y="4114800"/>
            <a:ext cx="10972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F602C-8918-4C08-B9FD-2D677C3F1FBB}"/>
              </a:ext>
            </a:extLst>
          </p:cNvPr>
          <p:cNvCxnSpPr/>
          <p:nvPr/>
        </p:nvCxnSpPr>
        <p:spPr>
          <a:xfrm>
            <a:off x="381000" y="4572000"/>
            <a:ext cx="1097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D61F3E-22F8-4047-A867-D7479E35BAC3}"/>
              </a:ext>
            </a:extLst>
          </p:cNvPr>
          <p:cNvCxnSpPr/>
          <p:nvPr/>
        </p:nvCxnSpPr>
        <p:spPr>
          <a:xfrm>
            <a:off x="4648200" y="2743200"/>
            <a:ext cx="0" cy="13716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928CA9-42FE-4914-A89E-1BDEB5C678BE}"/>
              </a:ext>
            </a:extLst>
          </p:cNvPr>
          <p:cNvCxnSpPr/>
          <p:nvPr/>
        </p:nvCxnSpPr>
        <p:spPr>
          <a:xfrm>
            <a:off x="5638800" y="2743200"/>
            <a:ext cx="0" cy="13716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26B26B-28FD-4A54-8B95-85A5BAB96ED0}"/>
              </a:ext>
            </a:extLst>
          </p:cNvPr>
          <p:cNvCxnSpPr>
            <a:cxnSpLocks/>
          </p:cNvCxnSpPr>
          <p:nvPr/>
        </p:nvCxnSpPr>
        <p:spPr>
          <a:xfrm flipH="1">
            <a:off x="4648200" y="3429000"/>
            <a:ext cx="9906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68C73D-6F10-4238-86B1-2C16F849931E}"/>
              </a:ext>
            </a:extLst>
          </p:cNvPr>
          <p:cNvSpPr/>
          <p:nvPr/>
        </p:nvSpPr>
        <p:spPr>
          <a:xfrm>
            <a:off x="1836354" y="615484"/>
            <a:ext cx="8145846" cy="8323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Say and read. Trace and write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AA6EBA-DD7A-48CA-9B51-1FDF0ED044E8}"/>
              </a:ext>
            </a:extLst>
          </p:cNvPr>
          <p:cNvSpPr/>
          <p:nvPr/>
        </p:nvSpPr>
        <p:spPr>
          <a:xfrm>
            <a:off x="3733800" y="5187484"/>
            <a:ext cx="4191000" cy="8323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Capital Letter</a:t>
            </a:r>
          </a:p>
        </p:txBody>
      </p:sp>
    </p:spTree>
    <p:extLst>
      <p:ext uri="{BB962C8B-B14F-4D97-AF65-F5344CB8AC3E}">
        <p14:creationId xmlns:p14="http://schemas.microsoft.com/office/powerpoint/2010/main" val="23993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B5951E-D761-4930-8CA4-31A420B291B5}"/>
              </a:ext>
            </a:extLst>
          </p:cNvPr>
          <p:cNvCxnSpPr/>
          <p:nvPr/>
        </p:nvCxnSpPr>
        <p:spPr>
          <a:xfrm>
            <a:off x="1372772" y="2057400"/>
            <a:ext cx="0" cy="1524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FD938C-B1DB-47E0-8502-5FCEC70FD1B7}"/>
              </a:ext>
            </a:extLst>
          </p:cNvPr>
          <p:cNvSpPr/>
          <p:nvPr/>
        </p:nvSpPr>
        <p:spPr>
          <a:xfrm>
            <a:off x="1371600" y="2854436"/>
            <a:ext cx="464754" cy="732826"/>
          </a:xfrm>
          <a:custGeom>
            <a:avLst/>
            <a:gdLst>
              <a:gd name="connsiteX0" fmla="*/ 0 w 464754"/>
              <a:gd name="connsiteY0" fmla="*/ 127915 h 732826"/>
              <a:gd name="connsiteX1" fmla="*/ 253218 w 464754"/>
              <a:gd name="connsiteY1" fmla="*/ 1306 h 732826"/>
              <a:gd name="connsiteX2" fmla="*/ 450166 w 464754"/>
              <a:gd name="connsiteY2" fmla="*/ 198253 h 732826"/>
              <a:gd name="connsiteX3" fmla="*/ 450166 w 464754"/>
              <a:gd name="connsiteY3" fmla="*/ 732826 h 732826"/>
              <a:gd name="connsiteX4" fmla="*/ 450166 w 464754"/>
              <a:gd name="connsiteY4" fmla="*/ 718758 h 73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54" h="732826">
                <a:moveTo>
                  <a:pt x="0" y="127915"/>
                </a:moveTo>
                <a:cubicBezTo>
                  <a:pt x="89095" y="58749"/>
                  <a:pt x="178190" y="-10417"/>
                  <a:pt x="253218" y="1306"/>
                </a:cubicBezTo>
                <a:cubicBezTo>
                  <a:pt x="328246" y="13029"/>
                  <a:pt x="417341" y="76333"/>
                  <a:pt x="450166" y="198253"/>
                </a:cubicBezTo>
                <a:cubicBezTo>
                  <a:pt x="482991" y="320173"/>
                  <a:pt x="450166" y="732826"/>
                  <a:pt x="450166" y="732826"/>
                </a:cubicBezTo>
                <a:lnTo>
                  <a:pt x="450166" y="718758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2DB520-3202-43D0-BD67-0903070CE916}"/>
              </a:ext>
            </a:extLst>
          </p:cNvPr>
          <p:cNvCxnSpPr/>
          <p:nvPr/>
        </p:nvCxnSpPr>
        <p:spPr>
          <a:xfrm>
            <a:off x="2813018" y="2051538"/>
            <a:ext cx="0" cy="1524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0F5598-978F-4DD8-9CCA-49E1BA7C5E93}"/>
              </a:ext>
            </a:extLst>
          </p:cNvPr>
          <p:cNvSpPr/>
          <p:nvPr/>
        </p:nvSpPr>
        <p:spPr>
          <a:xfrm>
            <a:off x="2811846" y="2848574"/>
            <a:ext cx="464754" cy="732826"/>
          </a:xfrm>
          <a:custGeom>
            <a:avLst/>
            <a:gdLst>
              <a:gd name="connsiteX0" fmla="*/ 0 w 464754"/>
              <a:gd name="connsiteY0" fmla="*/ 127915 h 732826"/>
              <a:gd name="connsiteX1" fmla="*/ 253218 w 464754"/>
              <a:gd name="connsiteY1" fmla="*/ 1306 h 732826"/>
              <a:gd name="connsiteX2" fmla="*/ 450166 w 464754"/>
              <a:gd name="connsiteY2" fmla="*/ 198253 h 732826"/>
              <a:gd name="connsiteX3" fmla="*/ 450166 w 464754"/>
              <a:gd name="connsiteY3" fmla="*/ 732826 h 732826"/>
              <a:gd name="connsiteX4" fmla="*/ 450166 w 464754"/>
              <a:gd name="connsiteY4" fmla="*/ 718758 h 73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54" h="732826">
                <a:moveTo>
                  <a:pt x="0" y="127915"/>
                </a:moveTo>
                <a:cubicBezTo>
                  <a:pt x="89095" y="58749"/>
                  <a:pt x="178190" y="-10417"/>
                  <a:pt x="253218" y="1306"/>
                </a:cubicBezTo>
                <a:cubicBezTo>
                  <a:pt x="328246" y="13029"/>
                  <a:pt x="417341" y="76333"/>
                  <a:pt x="450166" y="198253"/>
                </a:cubicBezTo>
                <a:cubicBezTo>
                  <a:pt x="482991" y="320173"/>
                  <a:pt x="450166" y="732826"/>
                  <a:pt x="450166" y="732826"/>
                </a:cubicBezTo>
                <a:lnTo>
                  <a:pt x="450166" y="718758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4E2D6C-EF51-4BBD-A968-F57F00E4F195}"/>
              </a:ext>
            </a:extLst>
          </p:cNvPr>
          <p:cNvCxnSpPr/>
          <p:nvPr/>
        </p:nvCxnSpPr>
        <p:spPr>
          <a:xfrm>
            <a:off x="914400" y="2057400"/>
            <a:ext cx="1036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58E21-5F91-4594-8537-CCB030488F0E}"/>
              </a:ext>
            </a:extLst>
          </p:cNvPr>
          <p:cNvCxnSpPr/>
          <p:nvPr/>
        </p:nvCxnSpPr>
        <p:spPr>
          <a:xfrm>
            <a:off x="990600" y="3581400"/>
            <a:ext cx="103632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8A4FF-3DE5-46CA-9ACF-09366174EF7C}"/>
              </a:ext>
            </a:extLst>
          </p:cNvPr>
          <p:cNvCxnSpPr/>
          <p:nvPr/>
        </p:nvCxnSpPr>
        <p:spPr>
          <a:xfrm>
            <a:off x="990600" y="2819400"/>
            <a:ext cx="103632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BB618F-7817-4433-9D0F-65809ABCD409}"/>
              </a:ext>
            </a:extLst>
          </p:cNvPr>
          <p:cNvCxnSpPr/>
          <p:nvPr/>
        </p:nvCxnSpPr>
        <p:spPr>
          <a:xfrm>
            <a:off x="1066800" y="4343400"/>
            <a:ext cx="1036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B7A49C-0067-48AA-A934-8B6A37354C3C}"/>
              </a:ext>
            </a:extLst>
          </p:cNvPr>
          <p:cNvCxnSpPr/>
          <p:nvPr/>
        </p:nvCxnSpPr>
        <p:spPr>
          <a:xfrm>
            <a:off x="4260818" y="2057400"/>
            <a:ext cx="0" cy="1524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074BB67-6042-4DB5-8F39-650BD7DF11C2}"/>
              </a:ext>
            </a:extLst>
          </p:cNvPr>
          <p:cNvSpPr/>
          <p:nvPr/>
        </p:nvSpPr>
        <p:spPr>
          <a:xfrm>
            <a:off x="4259646" y="2854436"/>
            <a:ext cx="464754" cy="732826"/>
          </a:xfrm>
          <a:custGeom>
            <a:avLst/>
            <a:gdLst>
              <a:gd name="connsiteX0" fmla="*/ 0 w 464754"/>
              <a:gd name="connsiteY0" fmla="*/ 127915 h 732826"/>
              <a:gd name="connsiteX1" fmla="*/ 253218 w 464754"/>
              <a:gd name="connsiteY1" fmla="*/ 1306 h 732826"/>
              <a:gd name="connsiteX2" fmla="*/ 450166 w 464754"/>
              <a:gd name="connsiteY2" fmla="*/ 198253 h 732826"/>
              <a:gd name="connsiteX3" fmla="*/ 450166 w 464754"/>
              <a:gd name="connsiteY3" fmla="*/ 732826 h 732826"/>
              <a:gd name="connsiteX4" fmla="*/ 450166 w 464754"/>
              <a:gd name="connsiteY4" fmla="*/ 718758 h 73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54" h="732826">
                <a:moveTo>
                  <a:pt x="0" y="127915"/>
                </a:moveTo>
                <a:cubicBezTo>
                  <a:pt x="89095" y="58749"/>
                  <a:pt x="178190" y="-10417"/>
                  <a:pt x="253218" y="1306"/>
                </a:cubicBezTo>
                <a:cubicBezTo>
                  <a:pt x="328246" y="13029"/>
                  <a:pt x="417341" y="76333"/>
                  <a:pt x="450166" y="198253"/>
                </a:cubicBezTo>
                <a:cubicBezTo>
                  <a:pt x="482991" y="320173"/>
                  <a:pt x="450166" y="732826"/>
                  <a:pt x="450166" y="732826"/>
                </a:cubicBezTo>
                <a:lnTo>
                  <a:pt x="450166" y="718758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7A03B7-36EF-4E42-97FB-CC754A782E7F}"/>
              </a:ext>
            </a:extLst>
          </p:cNvPr>
          <p:cNvSpPr/>
          <p:nvPr/>
        </p:nvSpPr>
        <p:spPr>
          <a:xfrm>
            <a:off x="1836354" y="457200"/>
            <a:ext cx="8145846" cy="8323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Say and read. Trace and write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984D74-F7A8-47ED-92BB-E1D8F82862B1}"/>
              </a:ext>
            </a:extLst>
          </p:cNvPr>
          <p:cNvSpPr/>
          <p:nvPr/>
        </p:nvSpPr>
        <p:spPr>
          <a:xfrm>
            <a:off x="4343400" y="5035084"/>
            <a:ext cx="4191000" cy="8323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Small Letter</a:t>
            </a:r>
          </a:p>
        </p:txBody>
      </p:sp>
    </p:spTree>
    <p:extLst>
      <p:ext uri="{BB962C8B-B14F-4D97-AF65-F5344CB8AC3E}">
        <p14:creationId xmlns:p14="http://schemas.microsoft.com/office/powerpoint/2010/main" val="26564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3890C6-C7C0-4CBA-AEE7-438666B7185B}"/>
              </a:ext>
            </a:extLst>
          </p:cNvPr>
          <p:cNvSpPr/>
          <p:nvPr/>
        </p:nvSpPr>
        <p:spPr>
          <a:xfrm>
            <a:off x="2971800" y="381000"/>
            <a:ext cx="5867400" cy="129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92D099-1507-4916-B1FF-178EE329A00A}"/>
              </a:ext>
            </a:extLst>
          </p:cNvPr>
          <p:cNvSpPr/>
          <p:nvPr/>
        </p:nvSpPr>
        <p:spPr>
          <a:xfrm>
            <a:off x="914400" y="228600"/>
            <a:ext cx="1676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6D427A-0C01-4BEF-BE06-81627589260E}"/>
              </a:ext>
            </a:extLst>
          </p:cNvPr>
          <p:cNvSpPr/>
          <p:nvPr/>
        </p:nvSpPr>
        <p:spPr>
          <a:xfrm>
            <a:off x="9669848" y="152400"/>
            <a:ext cx="16764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D5D107-5D98-4AA5-9BF6-D0FB74AA67AB}"/>
              </a:ext>
            </a:extLst>
          </p:cNvPr>
          <p:cNvGrpSpPr/>
          <p:nvPr/>
        </p:nvGrpSpPr>
        <p:grpSpPr>
          <a:xfrm>
            <a:off x="762000" y="3733800"/>
            <a:ext cx="1752600" cy="2362200"/>
            <a:chOff x="5334000" y="1905000"/>
            <a:chExt cx="1752600" cy="23622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F468AF-EA1B-4E0F-98AC-C1B13BC003C3}"/>
                </a:ext>
              </a:extLst>
            </p:cNvPr>
            <p:cNvCxnSpPr/>
            <p:nvPr/>
          </p:nvCxnSpPr>
          <p:spPr>
            <a:xfrm>
              <a:off x="5334000" y="1905000"/>
              <a:ext cx="0" cy="2362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CBB190-A8FF-4BC6-B806-C5DFB107A601}"/>
                </a:ext>
              </a:extLst>
            </p:cNvPr>
            <p:cNvCxnSpPr/>
            <p:nvPr/>
          </p:nvCxnSpPr>
          <p:spPr>
            <a:xfrm>
              <a:off x="7086600" y="1905000"/>
              <a:ext cx="0" cy="2362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409209-4605-404B-B448-15BBFCAF8499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1905000"/>
              <a:ext cx="0" cy="9906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B9E1BE-2C78-4AEA-A46C-285D607EC128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3124200"/>
              <a:ext cx="0" cy="1143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A4D820-3226-4BB8-AFBD-BAE84B54E640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1905000"/>
              <a:ext cx="0" cy="9906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C7E7BF-9BB4-499B-95C8-68B36EA68067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3124200"/>
              <a:ext cx="0" cy="1143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E0EA12-71D5-4067-87CF-051E227A3B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42672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9E37D3-6451-4051-B618-342E6F752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0" y="42672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D10B4F-C93C-47DE-8DAC-9ABB54AA2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19050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062B78-2BA5-4FAC-B73E-51A27B397F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0" y="19050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B762C96-B54B-4851-8142-EC455A509750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883408"/>
              <a:ext cx="1295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6E1EF80-E43F-4FE6-A755-6DB077B6852D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3124200"/>
              <a:ext cx="1295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7D9A49-465A-4C16-8F61-7B3D02017C8A}"/>
              </a:ext>
            </a:extLst>
          </p:cNvPr>
          <p:cNvCxnSpPr>
            <a:cxnSpLocks/>
          </p:cNvCxnSpPr>
          <p:nvPr/>
        </p:nvCxnSpPr>
        <p:spPr>
          <a:xfrm>
            <a:off x="10279445" y="3270738"/>
            <a:ext cx="0" cy="213946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AB788AE-9514-4814-8FF0-8AC5798F39CE}"/>
              </a:ext>
            </a:extLst>
          </p:cNvPr>
          <p:cNvSpPr/>
          <p:nvPr/>
        </p:nvSpPr>
        <p:spPr>
          <a:xfrm>
            <a:off x="10279445" y="3962400"/>
            <a:ext cx="1455352" cy="1447800"/>
          </a:xfrm>
          <a:custGeom>
            <a:avLst/>
            <a:gdLst>
              <a:gd name="connsiteX0" fmla="*/ 0 w 464754"/>
              <a:gd name="connsiteY0" fmla="*/ 127915 h 732826"/>
              <a:gd name="connsiteX1" fmla="*/ 253218 w 464754"/>
              <a:gd name="connsiteY1" fmla="*/ 1306 h 732826"/>
              <a:gd name="connsiteX2" fmla="*/ 450166 w 464754"/>
              <a:gd name="connsiteY2" fmla="*/ 198253 h 732826"/>
              <a:gd name="connsiteX3" fmla="*/ 450166 w 464754"/>
              <a:gd name="connsiteY3" fmla="*/ 732826 h 732826"/>
              <a:gd name="connsiteX4" fmla="*/ 450166 w 464754"/>
              <a:gd name="connsiteY4" fmla="*/ 718758 h 73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54" h="732826">
                <a:moveTo>
                  <a:pt x="0" y="127915"/>
                </a:moveTo>
                <a:cubicBezTo>
                  <a:pt x="89095" y="58749"/>
                  <a:pt x="178190" y="-10417"/>
                  <a:pt x="253218" y="1306"/>
                </a:cubicBezTo>
                <a:cubicBezTo>
                  <a:pt x="328246" y="13029"/>
                  <a:pt x="417341" y="76333"/>
                  <a:pt x="450166" y="198253"/>
                </a:cubicBezTo>
                <a:cubicBezTo>
                  <a:pt x="482991" y="320173"/>
                  <a:pt x="450166" y="732826"/>
                  <a:pt x="450166" y="732826"/>
                </a:cubicBezTo>
                <a:lnTo>
                  <a:pt x="450166" y="718758"/>
                </a:lnTo>
              </a:path>
            </a:pathLst>
          </a:cu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617B9B-F770-4681-B463-44A7EF508AD9}"/>
              </a:ext>
            </a:extLst>
          </p:cNvPr>
          <p:cNvSpPr txBox="1"/>
          <p:nvPr/>
        </p:nvSpPr>
        <p:spPr>
          <a:xfrm>
            <a:off x="2293562" y="2057400"/>
            <a:ext cx="7307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and trace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68E52-AAF6-49B4-A52E-4AB385A8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86" y="941832"/>
            <a:ext cx="8014465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D68C1-25EF-45B2-B894-BB47DE6AABED}"/>
              </a:ext>
            </a:extLst>
          </p:cNvPr>
          <p:cNvSpPr txBox="1"/>
          <p:nvPr/>
        </p:nvSpPr>
        <p:spPr>
          <a:xfrm>
            <a:off x="9528048" y="2267712"/>
            <a:ext cx="1915417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h e 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A790D-DB02-45FA-B457-1F62D46C27BB}"/>
              </a:ext>
            </a:extLst>
          </p:cNvPr>
          <p:cNvSpPr txBox="1"/>
          <p:nvPr/>
        </p:nvSpPr>
        <p:spPr>
          <a:xfrm>
            <a:off x="9587735" y="3400141"/>
            <a:ext cx="1918465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e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9EA32-6500-40E2-A69D-FAF48931E505}"/>
              </a:ext>
            </a:extLst>
          </p:cNvPr>
          <p:cNvSpPr txBox="1"/>
          <p:nvPr/>
        </p:nvSpPr>
        <p:spPr>
          <a:xfrm>
            <a:off x="9601200" y="4639270"/>
            <a:ext cx="1918465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D1C17-2EC2-43CC-9A6B-2B9448D520D8}"/>
              </a:ext>
            </a:extLst>
          </p:cNvPr>
          <p:cNvSpPr/>
          <p:nvPr/>
        </p:nvSpPr>
        <p:spPr>
          <a:xfrm>
            <a:off x="1219200" y="304800"/>
            <a:ext cx="746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Say, trace and write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5B939E-4A63-4BFA-9B54-F4295CD39908}"/>
              </a:ext>
            </a:extLst>
          </p:cNvPr>
          <p:cNvCxnSpPr>
            <a:cxnSpLocks/>
          </p:cNvCxnSpPr>
          <p:nvPr/>
        </p:nvCxnSpPr>
        <p:spPr>
          <a:xfrm>
            <a:off x="9677400" y="533400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7D5E27-FCC4-415D-945F-89F26421FE41}"/>
              </a:ext>
            </a:extLst>
          </p:cNvPr>
          <p:cNvCxnSpPr>
            <a:cxnSpLocks/>
          </p:cNvCxnSpPr>
          <p:nvPr/>
        </p:nvCxnSpPr>
        <p:spPr>
          <a:xfrm>
            <a:off x="10287000" y="533400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CCD71-5FFA-4F36-9A16-19C63BEE7EA3}"/>
              </a:ext>
            </a:extLst>
          </p:cNvPr>
          <p:cNvCxnSpPr>
            <a:cxnSpLocks/>
          </p:cNvCxnSpPr>
          <p:nvPr/>
        </p:nvCxnSpPr>
        <p:spPr>
          <a:xfrm>
            <a:off x="9601200" y="2895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1660C4-8CD0-4FF1-9A5C-58E4084376F7}"/>
              </a:ext>
            </a:extLst>
          </p:cNvPr>
          <p:cNvCxnSpPr>
            <a:cxnSpLocks/>
          </p:cNvCxnSpPr>
          <p:nvPr/>
        </p:nvCxnSpPr>
        <p:spPr>
          <a:xfrm>
            <a:off x="9601200" y="4114800"/>
            <a:ext cx="525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F70BC1-3F28-458F-9609-CC251D353A8A}"/>
              </a:ext>
            </a:extLst>
          </p:cNvPr>
          <p:cNvCxnSpPr>
            <a:cxnSpLocks/>
          </p:cNvCxnSpPr>
          <p:nvPr/>
        </p:nvCxnSpPr>
        <p:spPr>
          <a:xfrm>
            <a:off x="10293732" y="411480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56D574-7C67-44BC-A173-67B751EA253C}"/>
              </a:ext>
            </a:extLst>
          </p:cNvPr>
          <p:cNvSpPr txBox="1"/>
          <p:nvPr/>
        </p:nvSpPr>
        <p:spPr>
          <a:xfrm>
            <a:off x="9525000" y="34200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ECE52E-1720-4ABD-BF9D-0D313C807AFE}"/>
              </a:ext>
            </a:extLst>
          </p:cNvPr>
          <p:cNvSpPr txBox="1"/>
          <p:nvPr/>
        </p:nvSpPr>
        <p:spPr>
          <a:xfrm>
            <a:off x="9601200" y="46392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A1A03-EA09-4439-B638-20ECABC113C5}"/>
              </a:ext>
            </a:extLst>
          </p:cNvPr>
          <p:cNvSpPr txBox="1"/>
          <p:nvPr/>
        </p:nvSpPr>
        <p:spPr>
          <a:xfrm>
            <a:off x="10186416" y="4517136"/>
            <a:ext cx="5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2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0"/>
            <a:ext cx="5257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2C63A-A85C-4D78-8D7D-0AE0245F6A1C}"/>
              </a:ext>
            </a:extLst>
          </p:cNvPr>
          <p:cNvSpPr txBox="1"/>
          <p:nvPr/>
        </p:nvSpPr>
        <p:spPr>
          <a:xfrm>
            <a:off x="609600" y="5791200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Say, trace and write: Activity B &amp; C</a:t>
            </a:r>
          </a:p>
        </p:txBody>
      </p:sp>
    </p:spTree>
    <p:extLst>
      <p:ext uri="{BB962C8B-B14F-4D97-AF65-F5344CB8AC3E}">
        <p14:creationId xmlns:p14="http://schemas.microsoft.com/office/powerpoint/2010/main" val="16760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8EF6F2-62AB-4F52-8796-2CDA7B7FFAF3}"/>
              </a:ext>
            </a:extLst>
          </p:cNvPr>
          <p:cNvSpPr/>
          <p:nvPr/>
        </p:nvSpPr>
        <p:spPr>
          <a:xfrm>
            <a:off x="2971800" y="304800"/>
            <a:ext cx="60960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6CEB8-B48E-4BD1-AA8C-72BF1FAF558D}"/>
              </a:ext>
            </a:extLst>
          </p:cNvPr>
          <p:cNvGrpSpPr/>
          <p:nvPr/>
        </p:nvGrpSpPr>
        <p:grpSpPr>
          <a:xfrm>
            <a:off x="4953000" y="1981200"/>
            <a:ext cx="1752600" cy="2362200"/>
            <a:chOff x="5334000" y="1905000"/>
            <a:chExt cx="1752600" cy="2362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ABC1B1-1290-47B0-9E65-ADFE40A42D2D}"/>
                </a:ext>
              </a:extLst>
            </p:cNvPr>
            <p:cNvCxnSpPr/>
            <p:nvPr/>
          </p:nvCxnSpPr>
          <p:spPr>
            <a:xfrm>
              <a:off x="5334000" y="1905000"/>
              <a:ext cx="0" cy="2362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F184046-962A-4F5B-BFF4-D01DE68897E9}"/>
                </a:ext>
              </a:extLst>
            </p:cNvPr>
            <p:cNvCxnSpPr/>
            <p:nvPr/>
          </p:nvCxnSpPr>
          <p:spPr>
            <a:xfrm>
              <a:off x="7086600" y="1905000"/>
              <a:ext cx="0" cy="2362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1B93FA-E25E-45A2-A280-AECFDC3AA74F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1905000"/>
              <a:ext cx="0" cy="9906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489D64-3556-47CD-BC52-E907CA78B121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3124200"/>
              <a:ext cx="0" cy="1143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E58AD6-0457-47F6-8960-71004B26EDC8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1905000"/>
              <a:ext cx="0" cy="9906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516EAB-25CC-4AEF-A5FC-3EF0BFEC3A5F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3124200"/>
              <a:ext cx="0" cy="1143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F8D736-EC96-4C7A-883D-DADF250FEF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42672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797A85-46FC-419E-A909-AC4A798098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0" y="42672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1CC3CC-AC9E-478F-8016-2F725EF1AC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19050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EE2728-EDA9-403C-B163-CEE2CC5BB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0" y="19050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C17808-74A9-4D01-A92D-CAE04259F6A1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883408"/>
              <a:ext cx="1295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64519E-9BE1-400D-BC1A-87A2D5BFB544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3124200"/>
              <a:ext cx="1295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79D2A8-07EF-4523-A60B-5AC8CD1DA501}"/>
              </a:ext>
            </a:extLst>
          </p:cNvPr>
          <p:cNvCxnSpPr>
            <a:cxnSpLocks/>
          </p:cNvCxnSpPr>
          <p:nvPr/>
        </p:nvCxnSpPr>
        <p:spPr>
          <a:xfrm>
            <a:off x="5097848" y="1905000"/>
            <a:ext cx="0" cy="213946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8641CC-C128-4E09-851A-7B6EACA219E0}"/>
              </a:ext>
            </a:extLst>
          </p:cNvPr>
          <p:cNvSpPr/>
          <p:nvPr/>
        </p:nvSpPr>
        <p:spPr>
          <a:xfrm>
            <a:off x="5097848" y="2596662"/>
            <a:ext cx="1455352" cy="1447800"/>
          </a:xfrm>
          <a:custGeom>
            <a:avLst/>
            <a:gdLst>
              <a:gd name="connsiteX0" fmla="*/ 0 w 464754"/>
              <a:gd name="connsiteY0" fmla="*/ 127915 h 732826"/>
              <a:gd name="connsiteX1" fmla="*/ 253218 w 464754"/>
              <a:gd name="connsiteY1" fmla="*/ 1306 h 732826"/>
              <a:gd name="connsiteX2" fmla="*/ 450166 w 464754"/>
              <a:gd name="connsiteY2" fmla="*/ 198253 h 732826"/>
              <a:gd name="connsiteX3" fmla="*/ 450166 w 464754"/>
              <a:gd name="connsiteY3" fmla="*/ 732826 h 732826"/>
              <a:gd name="connsiteX4" fmla="*/ 450166 w 464754"/>
              <a:gd name="connsiteY4" fmla="*/ 718758 h 73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54" h="732826">
                <a:moveTo>
                  <a:pt x="0" y="127915"/>
                </a:moveTo>
                <a:cubicBezTo>
                  <a:pt x="89095" y="58749"/>
                  <a:pt x="178190" y="-10417"/>
                  <a:pt x="253218" y="1306"/>
                </a:cubicBezTo>
                <a:cubicBezTo>
                  <a:pt x="328246" y="13029"/>
                  <a:pt x="417341" y="76333"/>
                  <a:pt x="450166" y="198253"/>
                </a:cubicBezTo>
                <a:cubicBezTo>
                  <a:pt x="482991" y="320173"/>
                  <a:pt x="450166" y="732826"/>
                  <a:pt x="450166" y="732826"/>
                </a:cubicBezTo>
                <a:lnTo>
                  <a:pt x="450166" y="718758"/>
                </a:lnTo>
              </a:path>
            </a:pathLst>
          </a:cu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4E3B9E-4BB0-4966-AC30-9B517E9DFF1E}"/>
              </a:ext>
            </a:extLst>
          </p:cNvPr>
          <p:cNvSpPr txBox="1"/>
          <p:nvPr/>
        </p:nvSpPr>
        <p:spPr>
          <a:xfrm>
            <a:off x="4495800" y="2267712"/>
            <a:ext cx="2832856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 e n</a:t>
            </a:r>
          </a:p>
        </p:txBody>
      </p:sp>
    </p:spTree>
    <p:extLst>
      <p:ext uri="{BB962C8B-B14F-4D97-AF65-F5344CB8AC3E}">
        <p14:creationId xmlns:p14="http://schemas.microsoft.com/office/powerpoint/2010/main" val="33519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438400" y="4724400"/>
            <a:ext cx="7924800" cy="18288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92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7CC904-224C-4778-A9D4-656CC32C4E01}"/>
              </a:ext>
            </a:extLst>
          </p:cNvPr>
          <p:cNvSpPr/>
          <p:nvPr/>
        </p:nvSpPr>
        <p:spPr>
          <a:xfrm>
            <a:off x="381000" y="585787"/>
            <a:ext cx="11422965" cy="5600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INTRODUCING</a:t>
            </a:r>
          </a:p>
          <a:p>
            <a:pPr algn="ctr"/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 ALIM</a:t>
            </a:r>
            <a:endParaRPr lang="en-US" sz="6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LOKKHONKHOLA GOVT PRIMARY SCHOOL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MEGHNA, CUMILLA.</a:t>
            </a:r>
          </a:p>
        </p:txBody>
      </p:sp>
    </p:spTree>
    <p:extLst>
      <p:ext uri="{BB962C8B-B14F-4D97-AF65-F5344CB8AC3E}">
        <p14:creationId xmlns:p14="http://schemas.microsoft.com/office/powerpoint/2010/main" val="23441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5218D9-AC24-49DD-AACC-E941AA448400}"/>
              </a:ext>
            </a:extLst>
          </p:cNvPr>
          <p:cNvSpPr/>
          <p:nvPr/>
        </p:nvSpPr>
        <p:spPr>
          <a:xfrm>
            <a:off x="838200" y="1843088"/>
            <a:ext cx="10363200" cy="4431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–ENGLISH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CLASS-ONE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bn-BD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TIME-40 M.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AE6A687-61D4-4CBF-BDFB-A0B6272F0F6C}"/>
              </a:ext>
            </a:extLst>
          </p:cNvPr>
          <p:cNvSpPr/>
          <p:nvPr/>
        </p:nvSpPr>
        <p:spPr>
          <a:xfrm>
            <a:off x="1173985" y="379827"/>
            <a:ext cx="9790447" cy="12801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-INTRODUCING</a:t>
            </a:r>
          </a:p>
        </p:txBody>
      </p:sp>
    </p:spTree>
    <p:extLst>
      <p:ext uri="{BB962C8B-B14F-4D97-AF65-F5344CB8AC3E}">
        <p14:creationId xmlns:p14="http://schemas.microsoft.com/office/powerpoint/2010/main" val="6002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C51EE4CC-5EDF-40E5-9578-0C22ECD8B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61207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12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D4A4010-5526-4CD0-8D4B-62B82653AC64}"/>
              </a:ext>
            </a:extLst>
          </p:cNvPr>
          <p:cNvSpPr/>
          <p:nvPr/>
        </p:nvSpPr>
        <p:spPr>
          <a:xfrm>
            <a:off x="2400300" y="457200"/>
            <a:ext cx="6743700" cy="1600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declaration 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DE5D0C19-696A-447D-84A6-813B027B0B31}"/>
              </a:ext>
            </a:extLst>
          </p:cNvPr>
          <p:cNvSpPr/>
          <p:nvPr/>
        </p:nvSpPr>
        <p:spPr>
          <a:xfrm>
            <a:off x="1524000" y="2362200"/>
            <a:ext cx="8991600" cy="1600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Alphabet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2047B618-4D5A-4944-8BC9-507ADBFEA470}"/>
              </a:ext>
            </a:extLst>
          </p:cNvPr>
          <p:cNvSpPr/>
          <p:nvPr/>
        </p:nvSpPr>
        <p:spPr>
          <a:xfrm>
            <a:off x="1937657" y="4343400"/>
            <a:ext cx="8349343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Page:21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743200" y="152400"/>
            <a:ext cx="5638800" cy="838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Learning Outcome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457200" y="1828800"/>
            <a:ext cx="11506200" cy="4724400"/>
          </a:xfrm>
          <a:prstGeom prst="snip2DiagRect">
            <a:avLst>
              <a:gd name="adj1" fmla="val 8124"/>
              <a:gd name="adj2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1.1.1:Become familiar with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sounds by listening to common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1.1.1:Repeat after the teacher simple words.</a:t>
            </a:r>
          </a:p>
          <a:p>
            <a:r>
              <a:rPr lang="bn-BD" sz="32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Reading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bn-BD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bn-BD" sz="32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recognize and read the alphabet both small and capital.</a:t>
            </a:r>
          </a:p>
          <a:p>
            <a:r>
              <a:rPr lang="bn-BD" sz="32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Writing</a:t>
            </a:r>
          </a:p>
          <a:p>
            <a:r>
              <a:rPr lang="bn-BD" sz="32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bn-BD" sz="32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to practice letter shapes/simple writig patterns, etc.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066800"/>
            <a:ext cx="68580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Student will be able to</a:t>
            </a:r>
          </a:p>
        </p:txBody>
      </p:sp>
    </p:spTree>
    <p:extLst>
      <p:ext uri="{BB962C8B-B14F-4D97-AF65-F5344CB8AC3E}">
        <p14:creationId xmlns:p14="http://schemas.microsoft.com/office/powerpoint/2010/main" val="7097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219AB-5CE5-49F6-8165-8B4CA4BAA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-152400"/>
            <a:ext cx="5943600" cy="4973329"/>
          </a:xfrm>
          <a:prstGeom prst="rect">
            <a:avLst/>
          </a:prstGeom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26DC14-DF2E-40A4-B91C-06473C08D560}"/>
              </a:ext>
            </a:extLst>
          </p:cNvPr>
          <p:cNvSpPr/>
          <p:nvPr/>
        </p:nvSpPr>
        <p:spPr>
          <a:xfrm>
            <a:off x="4419600" y="4953000"/>
            <a:ext cx="2819400" cy="99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147EED-78BD-4E1F-85DB-B4176F6D46C8}"/>
              </a:ext>
            </a:extLst>
          </p:cNvPr>
          <p:cNvSpPr/>
          <p:nvPr/>
        </p:nvSpPr>
        <p:spPr>
          <a:xfrm>
            <a:off x="4419600" y="4953000"/>
            <a:ext cx="2819400" cy="9906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B61551-B933-4215-9D77-5EC247CE4F00}"/>
              </a:ext>
            </a:extLst>
          </p:cNvPr>
          <p:cNvSpPr/>
          <p:nvPr/>
        </p:nvSpPr>
        <p:spPr>
          <a:xfrm>
            <a:off x="3886200" y="533400"/>
            <a:ext cx="4114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What’s this ?</a:t>
            </a:r>
          </a:p>
        </p:txBody>
      </p:sp>
    </p:spTree>
    <p:extLst>
      <p:ext uri="{BB962C8B-B14F-4D97-AF65-F5344CB8AC3E}">
        <p14:creationId xmlns:p14="http://schemas.microsoft.com/office/powerpoint/2010/main" val="40512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79375 -0.029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87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DC5DCB1-73B4-4DFF-A29B-5162957B736D}"/>
              </a:ext>
            </a:extLst>
          </p:cNvPr>
          <p:cNvGrpSpPr/>
          <p:nvPr/>
        </p:nvGrpSpPr>
        <p:grpSpPr>
          <a:xfrm>
            <a:off x="5257800" y="1905000"/>
            <a:ext cx="1752600" cy="2362200"/>
            <a:chOff x="5334000" y="1905000"/>
            <a:chExt cx="1752600" cy="23622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42346E-94C7-49F0-8F04-D7ADC0CC763E}"/>
                </a:ext>
              </a:extLst>
            </p:cNvPr>
            <p:cNvCxnSpPr/>
            <p:nvPr/>
          </p:nvCxnSpPr>
          <p:spPr>
            <a:xfrm>
              <a:off x="5334000" y="1905000"/>
              <a:ext cx="0" cy="2362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DB131D-A290-4A87-9270-9062A51DCE9D}"/>
                </a:ext>
              </a:extLst>
            </p:cNvPr>
            <p:cNvCxnSpPr/>
            <p:nvPr/>
          </p:nvCxnSpPr>
          <p:spPr>
            <a:xfrm>
              <a:off x="7086600" y="1905000"/>
              <a:ext cx="0" cy="2362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F3A98D-D8C9-4CF1-857C-C204BC1F6DDE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1905000"/>
              <a:ext cx="0" cy="9906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F7E4D5-1F93-41AA-B46C-1323C593B2A3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3124200"/>
              <a:ext cx="0" cy="1143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6E86F8-6336-4364-803B-C15059DE395D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1905000"/>
              <a:ext cx="0" cy="9906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B571A6-26DE-40C2-8BEA-3322289C112E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3124200"/>
              <a:ext cx="0" cy="1143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BC2804-B5FC-4493-9F4B-5DD4BA16C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42672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4C5321-3857-4AB2-A616-93B2B835E8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0" y="42672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754E20-A8B4-4945-AFA4-F81B1C690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19050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CD2229-07CA-48D1-82B0-1455603AF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0" y="1905000"/>
              <a:ext cx="228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2E365BA-45FB-444F-A71C-B4E6D1A2A32C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883408"/>
              <a:ext cx="1295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9AA357C-1562-4513-A36D-CE98F86B03BB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3124200"/>
              <a:ext cx="1295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C8F70F-B895-4685-B0F3-15DFE751571D}"/>
              </a:ext>
            </a:extLst>
          </p:cNvPr>
          <p:cNvCxnSpPr>
            <a:cxnSpLocks/>
          </p:cNvCxnSpPr>
          <p:nvPr/>
        </p:nvCxnSpPr>
        <p:spPr>
          <a:xfrm>
            <a:off x="5388864" y="1981200"/>
            <a:ext cx="0" cy="2154936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690476-EEFD-4DE6-BCB8-62F28E5D72D3}"/>
              </a:ext>
            </a:extLst>
          </p:cNvPr>
          <p:cNvCxnSpPr>
            <a:cxnSpLocks/>
          </p:cNvCxnSpPr>
          <p:nvPr/>
        </p:nvCxnSpPr>
        <p:spPr>
          <a:xfrm>
            <a:off x="6912864" y="1981200"/>
            <a:ext cx="0" cy="213360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06DFFB-582D-4298-9EAE-E813FE9AECDE}"/>
              </a:ext>
            </a:extLst>
          </p:cNvPr>
          <p:cNvCxnSpPr>
            <a:cxnSpLocks/>
          </p:cNvCxnSpPr>
          <p:nvPr/>
        </p:nvCxnSpPr>
        <p:spPr>
          <a:xfrm>
            <a:off x="5391912" y="3011424"/>
            <a:ext cx="1389888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97FDCD-7AEF-4FDC-94A7-E20D3EEB3960}"/>
              </a:ext>
            </a:extLst>
          </p:cNvPr>
          <p:cNvCxnSpPr>
            <a:cxnSpLocks/>
          </p:cNvCxnSpPr>
          <p:nvPr/>
        </p:nvCxnSpPr>
        <p:spPr>
          <a:xfrm>
            <a:off x="5410200" y="1981200"/>
            <a:ext cx="0" cy="213946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94B37A0-119E-4DE1-9DB2-CB0E92DA7736}"/>
              </a:ext>
            </a:extLst>
          </p:cNvPr>
          <p:cNvSpPr/>
          <p:nvPr/>
        </p:nvSpPr>
        <p:spPr>
          <a:xfrm>
            <a:off x="5410200" y="2895600"/>
            <a:ext cx="1219192" cy="1066800"/>
          </a:xfrm>
          <a:custGeom>
            <a:avLst/>
            <a:gdLst>
              <a:gd name="connsiteX0" fmla="*/ 0 w 464754"/>
              <a:gd name="connsiteY0" fmla="*/ 127915 h 732826"/>
              <a:gd name="connsiteX1" fmla="*/ 253218 w 464754"/>
              <a:gd name="connsiteY1" fmla="*/ 1306 h 732826"/>
              <a:gd name="connsiteX2" fmla="*/ 450166 w 464754"/>
              <a:gd name="connsiteY2" fmla="*/ 198253 h 732826"/>
              <a:gd name="connsiteX3" fmla="*/ 450166 w 464754"/>
              <a:gd name="connsiteY3" fmla="*/ 732826 h 732826"/>
              <a:gd name="connsiteX4" fmla="*/ 450166 w 464754"/>
              <a:gd name="connsiteY4" fmla="*/ 718758 h 73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54" h="732826">
                <a:moveTo>
                  <a:pt x="0" y="127915"/>
                </a:moveTo>
                <a:cubicBezTo>
                  <a:pt x="89095" y="58749"/>
                  <a:pt x="178190" y="-10417"/>
                  <a:pt x="253218" y="1306"/>
                </a:cubicBezTo>
                <a:cubicBezTo>
                  <a:pt x="328246" y="13029"/>
                  <a:pt x="417341" y="76333"/>
                  <a:pt x="450166" y="198253"/>
                </a:cubicBezTo>
                <a:cubicBezTo>
                  <a:pt x="482991" y="320173"/>
                  <a:pt x="450166" y="732826"/>
                  <a:pt x="450166" y="732826"/>
                </a:cubicBezTo>
                <a:lnTo>
                  <a:pt x="450166" y="718758"/>
                </a:lnTo>
              </a:path>
            </a:pathLst>
          </a:cu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158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176</cp:revision>
  <dcterms:created xsi:type="dcterms:W3CDTF">2006-08-16T00:00:00Z</dcterms:created>
  <dcterms:modified xsi:type="dcterms:W3CDTF">2021-01-25T17:47:49Z</dcterms:modified>
</cp:coreProperties>
</file>