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56" r:id="rId3"/>
    <p:sldId id="257" r:id="rId4"/>
    <p:sldId id="259" r:id="rId5"/>
    <p:sldId id="258" r:id="rId6"/>
    <p:sldId id="260" r:id="rId7"/>
    <p:sldId id="261" r:id="rId8"/>
    <p:sldId id="278" r:id="rId9"/>
    <p:sldId id="288" r:id="rId10"/>
    <p:sldId id="279" r:id="rId11"/>
    <p:sldId id="286" r:id="rId12"/>
    <p:sldId id="287" r:id="rId13"/>
    <p:sldId id="264" r:id="rId14"/>
    <p:sldId id="265" r:id="rId15"/>
    <p:sldId id="281" r:id="rId16"/>
    <p:sldId id="266" r:id="rId17"/>
    <p:sldId id="267" r:id="rId18"/>
    <p:sldId id="282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12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688F0-8317-4DC3-91DB-8E10E6457B2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68FF2-C054-40B4-8240-D6ADACB3A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68FF2-C054-40B4-8240-D6ADACB3A1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1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68FF2-C054-40B4-8240-D6ADACB3A1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0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).png"/>
          <p:cNvPicPr>
            <a:picLocks noChangeAspect="1"/>
          </p:cNvPicPr>
          <p:nvPr userDrawn="1"/>
        </p:nvPicPr>
        <p:blipFill>
          <a:blip r:embed="rId13">
            <a:lum bright="89000"/>
          </a:blip>
          <a:stretch>
            <a:fillRect/>
          </a:stretch>
        </p:blipFill>
        <p:spPr>
          <a:xfrm>
            <a:off x="1371600" y="914400"/>
            <a:ext cx="6172200" cy="5420941"/>
          </a:xfrm>
          <a:prstGeom prst="rect">
            <a:avLst/>
          </a:prstGeom>
        </p:spPr>
      </p:pic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0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 userDrawn="1"/>
        </p:nvSpPr>
        <p:spPr>
          <a:xfrm>
            <a:off x="228600" y="228600"/>
            <a:ext cx="8686800" cy="6400800"/>
          </a:xfrm>
          <a:prstGeom prst="frame">
            <a:avLst>
              <a:gd name="adj1" fmla="val 1608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457200" y="6172200"/>
            <a:ext cx="8267700" cy="304800"/>
            <a:chOff x="381000" y="6172200"/>
            <a:chExt cx="8267700" cy="304800"/>
          </a:xfrm>
        </p:grpSpPr>
        <p:pic>
          <p:nvPicPr>
            <p:cNvPr id="20" name="Picture 19" descr="download (1).jpg"/>
            <p:cNvPicPr>
              <a:picLocks noChangeAspect="1"/>
            </p:cNvPicPr>
            <p:nvPr userDrawn="1"/>
          </p:nvPicPr>
          <p:blipFill>
            <a:blip r:embed="rId14"/>
            <a:srcRect t="39427" b="39427"/>
            <a:stretch>
              <a:fillRect/>
            </a:stretch>
          </p:blipFill>
          <p:spPr>
            <a:xfrm>
              <a:off x="381000" y="6172200"/>
              <a:ext cx="1409700" cy="304800"/>
            </a:xfrm>
            <a:prstGeom prst="rect">
              <a:avLst/>
            </a:prstGeom>
          </p:spPr>
        </p:pic>
        <p:pic>
          <p:nvPicPr>
            <p:cNvPr id="21" name="Picture 20" descr="download (1).jpg"/>
            <p:cNvPicPr>
              <a:picLocks noChangeAspect="1"/>
            </p:cNvPicPr>
            <p:nvPr userDrawn="1"/>
          </p:nvPicPr>
          <p:blipFill>
            <a:blip r:embed="rId14"/>
            <a:srcRect t="39427" b="39427"/>
            <a:stretch>
              <a:fillRect/>
            </a:stretch>
          </p:blipFill>
          <p:spPr>
            <a:xfrm>
              <a:off x="4495800" y="6172200"/>
              <a:ext cx="1409700" cy="304800"/>
            </a:xfrm>
            <a:prstGeom prst="rect">
              <a:avLst/>
            </a:prstGeom>
          </p:spPr>
        </p:pic>
        <p:pic>
          <p:nvPicPr>
            <p:cNvPr id="22" name="Picture 21" descr="download (1).jpg"/>
            <p:cNvPicPr>
              <a:picLocks noChangeAspect="1"/>
            </p:cNvPicPr>
            <p:nvPr userDrawn="1"/>
          </p:nvPicPr>
          <p:blipFill>
            <a:blip r:embed="rId14"/>
            <a:srcRect t="39427" b="39427"/>
            <a:stretch>
              <a:fillRect/>
            </a:stretch>
          </p:blipFill>
          <p:spPr>
            <a:xfrm>
              <a:off x="1752600" y="6172200"/>
              <a:ext cx="1409700" cy="304800"/>
            </a:xfrm>
            <a:prstGeom prst="rect">
              <a:avLst/>
            </a:prstGeom>
          </p:spPr>
        </p:pic>
        <p:pic>
          <p:nvPicPr>
            <p:cNvPr id="24" name="Picture 23" descr="download (1).jpg"/>
            <p:cNvPicPr>
              <a:picLocks noChangeAspect="1"/>
            </p:cNvPicPr>
            <p:nvPr userDrawn="1"/>
          </p:nvPicPr>
          <p:blipFill>
            <a:blip r:embed="rId14"/>
            <a:srcRect t="39427" b="39427"/>
            <a:stretch>
              <a:fillRect/>
            </a:stretch>
          </p:blipFill>
          <p:spPr>
            <a:xfrm>
              <a:off x="5867400" y="6172200"/>
              <a:ext cx="1409700" cy="304800"/>
            </a:xfrm>
            <a:prstGeom prst="rect">
              <a:avLst/>
            </a:prstGeom>
          </p:spPr>
        </p:pic>
        <p:pic>
          <p:nvPicPr>
            <p:cNvPr id="25" name="Picture 24" descr="download (1).jpg"/>
            <p:cNvPicPr>
              <a:picLocks noChangeAspect="1"/>
            </p:cNvPicPr>
            <p:nvPr userDrawn="1"/>
          </p:nvPicPr>
          <p:blipFill>
            <a:blip r:embed="rId14"/>
            <a:srcRect t="39427" b="39427"/>
            <a:stretch>
              <a:fillRect/>
            </a:stretch>
          </p:blipFill>
          <p:spPr>
            <a:xfrm>
              <a:off x="7239000" y="6172200"/>
              <a:ext cx="1409700" cy="304800"/>
            </a:xfrm>
            <a:prstGeom prst="rect">
              <a:avLst/>
            </a:prstGeom>
          </p:spPr>
        </p:pic>
        <p:pic>
          <p:nvPicPr>
            <p:cNvPr id="34" name="Picture 33" descr="download (1).jpg"/>
            <p:cNvPicPr>
              <a:picLocks noChangeAspect="1"/>
            </p:cNvPicPr>
            <p:nvPr userDrawn="1"/>
          </p:nvPicPr>
          <p:blipFill>
            <a:blip r:embed="rId14"/>
            <a:srcRect t="39427" b="39427"/>
            <a:stretch>
              <a:fillRect/>
            </a:stretch>
          </p:blipFill>
          <p:spPr>
            <a:xfrm>
              <a:off x="3124200" y="6172200"/>
              <a:ext cx="1409700" cy="304800"/>
            </a:xfrm>
            <a:prstGeom prst="rect">
              <a:avLst/>
            </a:prstGeom>
          </p:spPr>
        </p:pic>
      </p:grpSp>
      <p:pic>
        <p:nvPicPr>
          <p:cNvPr id="42" name="Picture 41" descr="images.jpg"/>
          <p:cNvPicPr>
            <a:picLocks noChangeAspect="1"/>
          </p:cNvPicPr>
          <p:nvPr userDrawn="1"/>
        </p:nvPicPr>
        <p:blipFill>
          <a:blip r:embed="rId15"/>
          <a:srcRect t="8762" r="12934"/>
          <a:stretch>
            <a:fillRect/>
          </a:stretch>
        </p:blipFill>
        <p:spPr>
          <a:xfrm rot="10800000">
            <a:off x="6781800" y="380999"/>
            <a:ext cx="1995488" cy="1685925"/>
          </a:xfrm>
          <a:prstGeom prst="rect">
            <a:avLst/>
          </a:prstGeom>
        </p:spPr>
      </p:pic>
      <p:pic>
        <p:nvPicPr>
          <p:cNvPr id="43" name="Picture 42" descr="images.jpg"/>
          <p:cNvPicPr>
            <a:picLocks noChangeAspect="1"/>
          </p:cNvPicPr>
          <p:nvPr userDrawn="1"/>
        </p:nvPicPr>
        <p:blipFill>
          <a:blip r:embed="rId15"/>
          <a:srcRect t="8762" r="12934"/>
          <a:stretch>
            <a:fillRect/>
          </a:stretch>
        </p:blipFill>
        <p:spPr>
          <a:xfrm rot="10800000" flipH="1">
            <a:off x="381000" y="381000"/>
            <a:ext cx="1905000" cy="1685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5ABFF-BB6A-4A7F-8B91-D719C1A3F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2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4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একক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কাজ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dirty="0" err="1"/>
              <a:t>রোকনুজ্জামান</a:t>
            </a:r>
            <a:r>
              <a:rPr lang="en-US" dirty="0"/>
              <a:t> </a:t>
            </a:r>
            <a:r>
              <a:rPr lang="en-US" dirty="0" err="1"/>
              <a:t>খান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নামে</a:t>
            </a:r>
            <a:r>
              <a:rPr lang="en-US" dirty="0"/>
              <a:t> </a:t>
            </a:r>
            <a:r>
              <a:rPr lang="en-US" dirty="0" err="1"/>
              <a:t>সমধিক</a:t>
            </a:r>
            <a:r>
              <a:rPr lang="en-US" dirty="0"/>
              <a:t> </a:t>
            </a:r>
            <a:r>
              <a:rPr lang="en-US" dirty="0" err="1"/>
              <a:t>পরিচিত</a:t>
            </a:r>
            <a:r>
              <a:rPr lang="en-US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E58F1-32E3-4426-907B-7E29C707C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1" b="23534"/>
          <a:stretch/>
        </p:blipFill>
        <p:spPr>
          <a:xfrm>
            <a:off x="2895600" y="1622474"/>
            <a:ext cx="3175000" cy="304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68F8-19AE-4E6A-BE23-0167A138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আ</a:t>
            </a:r>
            <a:r>
              <a:rPr lang="as-IN" dirty="0"/>
              <a:t>দ</a:t>
            </a:r>
            <a:r>
              <a:rPr lang="en-US" dirty="0" err="1"/>
              <a:t>র্শ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</a:p>
        </p:txBody>
      </p:sp>
      <p:pic>
        <p:nvPicPr>
          <p:cNvPr id="4" name="মুজিব, রোকনুজ্জামান খান, মুহাম্মাদ গিয়াসুদ্দিন।">
            <a:hlinkClick r:id="" action="ppaction://media"/>
            <a:extLst>
              <a:ext uri="{FF2B5EF4-FFF2-40B4-BE49-F238E27FC236}">
                <a16:creationId xmlns:a16="http://schemas.microsoft.com/office/drawing/2014/main" id="{7070BF2A-34E8-4928-B0FE-7104E8739D6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524000"/>
            <a:ext cx="7146925" cy="4020498"/>
          </a:xfrm>
        </p:spPr>
      </p:pic>
    </p:spTree>
    <p:extLst>
      <p:ext uri="{BB962C8B-B14F-4D97-AF65-F5344CB8AC3E}">
        <p14:creationId xmlns:p14="http://schemas.microsoft.com/office/powerpoint/2010/main" val="39593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68F8-19AE-4E6A-BE23-0167A138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সরব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01ACAB-6D8E-4715-8ACD-7FF2445D0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5" y="1524000"/>
            <a:ext cx="8060870" cy="4514088"/>
          </a:xfrm>
        </p:spPr>
      </p:pic>
    </p:spTree>
    <p:extLst>
      <p:ext uri="{BB962C8B-B14F-4D97-AF65-F5344CB8AC3E}">
        <p14:creationId xmlns:p14="http://schemas.microsoft.com/office/powerpoint/2010/main" val="81523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শব্দার্থ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বনভূমি</a:t>
            </a:r>
            <a:r>
              <a:rPr lang="en-US" dirty="0"/>
              <a:t>=</a:t>
            </a:r>
            <a:r>
              <a:rPr lang="en-US" dirty="0" err="1"/>
              <a:t>গাছপালায়</a:t>
            </a:r>
            <a:r>
              <a:rPr lang="en-US" dirty="0"/>
              <a:t> </a:t>
            </a:r>
            <a:r>
              <a:rPr lang="en-US" dirty="0" err="1"/>
              <a:t>ঘেরা</a:t>
            </a:r>
            <a:r>
              <a:rPr lang="en-US" dirty="0"/>
              <a:t> </a:t>
            </a:r>
            <a:r>
              <a:rPr lang="en-US" dirty="0" err="1"/>
              <a:t>জঙ্গল</a:t>
            </a:r>
            <a:r>
              <a:rPr lang="en-US" dirty="0"/>
              <a:t> </a:t>
            </a:r>
            <a:r>
              <a:rPr lang="en-US" dirty="0" err="1"/>
              <a:t>এলাকা</a:t>
            </a:r>
            <a:r>
              <a:rPr lang="en-US" dirty="0"/>
              <a:t>।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বালুচর</a:t>
            </a:r>
            <a:r>
              <a:rPr lang="en-US" dirty="0"/>
              <a:t>=</a:t>
            </a:r>
            <a:r>
              <a:rPr lang="en-US" dirty="0" err="1"/>
              <a:t>বালু</a:t>
            </a:r>
            <a:r>
              <a:rPr lang="en-US" dirty="0"/>
              <a:t> ও </a:t>
            </a:r>
            <a:r>
              <a:rPr lang="en-US" dirty="0" err="1"/>
              <a:t>পলি</a:t>
            </a:r>
            <a:r>
              <a:rPr lang="en-US" dirty="0"/>
              <a:t> </a:t>
            </a:r>
            <a:r>
              <a:rPr lang="en-US" dirty="0" err="1"/>
              <a:t>জমে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চর</a:t>
            </a:r>
            <a:r>
              <a:rPr lang="en-US" dirty="0"/>
              <a:t>।</a:t>
            </a:r>
          </a:p>
        </p:txBody>
      </p:sp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00"/>
            <a:ext cx="2057400" cy="1430237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495800"/>
            <a:ext cx="2847975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সোনাধান</a:t>
            </a:r>
            <a:r>
              <a:rPr lang="en-US" dirty="0"/>
              <a:t>=</a:t>
            </a:r>
            <a:r>
              <a:rPr lang="en-US" dirty="0" err="1"/>
              <a:t>সোনালি</a:t>
            </a:r>
            <a:r>
              <a:rPr lang="en-US" dirty="0"/>
              <a:t> </a:t>
            </a:r>
            <a:r>
              <a:rPr lang="en-US" dirty="0" err="1"/>
              <a:t>রঙের</a:t>
            </a:r>
            <a:r>
              <a:rPr lang="en-US" dirty="0"/>
              <a:t> </a:t>
            </a:r>
            <a:r>
              <a:rPr lang="en-US" dirty="0" err="1"/>
              <a:t>পাকা</a:t>
            </a:r>
            <a:r>
              <a:rPr lang="en-US" dirty="0"/>
              <a:t> </a:t>
            </a:r>
            <a:r>
              <a:rPr lang="en-US" dirty="0" err="1"/>
              <a:t>ধান</a:t>
            </a:r>
            <a:r>
              <a:rPr lang="en-US" dirty="0"/>
              <a:t>।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চিরশিশু</a:t>
            </a:r>
            <a:r>
              <a:rPr lang="en-US" dirty="0"/>
              <a:t>=</a:t>
            </a:r>
            <a:r>
              <a:rPr lang="en-US" dirty="0" err="1"/>
              <a:t>চিরকাল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শিশুর</a:t>
            </a:r>
            <a:r>
              <a:rPr lang="en-US" dirty="0"/>
              <a:t> </a:t>
            </a:r>
            <a:r>
              <a:rPr lang="en-US" dirty="0" err="1"/>
              <a:t>মতো</a:t>
            </a:r>
            <a:r>
              <a:rPr lang="en-US" dirty="0"/>
              <a:t> </a:t>
            </a:r>
            <a:r>
              <a:rPr lang="en-US" dirty="0" err="1"/>
              <a:t>সহজ,অকৃত্রিম</a:t>
            </a:r>
            <a:r>
              <a:rPr lang="en-US" dirty="0"/>
              <a:t> ও </a:t>
            </a:r>
            <a:r>
              <a:rPr lang="en-US" dirty="0" err="1"/>
              <a:t>মমতাময়</a:t>
            </a:r>
            <a:r>
              <a:rPr lang="en-US" dirty="0"/>
              <a:t>।</a:t>
            </a:r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953000"/>
            <a:ext cx="2514600" cy="1408176"/>
          </a:xfrm>
          <a:prstGeom prst="rect">
            <a:avLst/>
          </a:prstGeom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33600"/>
            <a:ext cx="2895600" cy="1429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 err="1"/>
              <a:t>জোড়ায়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dirty="0" err="1"/>
              <a:t>বনভূমি,চিরশিশু</a:t>
            </a:r>
            <a:r>
              <a:rPr lang="en-US" dirty="0"/>
              <a:t>, </a:t>
            </a:r>
            <a:r>
              <a:rPr lang="en-US" dirty="0" err="1"/>
              <a:t>বালুচর,সোনাধান</a:t>
            </a:r>
            <a:r>
              <a:rPr lang="en-US" dirty="0"/>
              <a:t> </a:t>
            </a:r>
            <a:r>
              <a:rPr lang="en-US" dirty="0" err="1"/>
              <a:t>শব্দের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r>
              <a:rPr lang="en-US" dirty="0"/>
              <a:t> </a:t>
            </a:r>
            <a:r>
              <a:rPr lang="en-US" dirty="0" err="1"/>
              <a:t>লিখ</a:t>
            </a:r>
            <a:r>
              <a:rPr lang="en-US" dirty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8" r="63600"/>
          <a:stretch/>
        </p:blipFill>
        <p:spPr>
          <a:xfrm>
            <a:off x="591457" y="2438400"/>
            <a:ext cx="1300162" cy="3471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t="45188"/>
          <a:stretch/>
        </p:blipFill>
        <p:spPr>
          <a:xfrm>
            <a:off x="6433004" y="2438400"/>
            <a:ext cx="2257425" cy="3471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25 -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চল</a:t>
            </a:r>
            <a:r>
              <a:rPr lang="en-US" dirty="0"/>
              <a:t> </a:t>
            </a:r>
            <a:r>
              <a:rPr lang="en-US" dirty="0" err="1"/>
              <a:t>কবিতাটি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r>
              <a:rPr lang="en-US" dirty="0"/>
              <a:t> </a:t>
            </a:r>
            <a:r>
              <a:rPr lang="en-US" dirty="0" err="1"/>
              <a:t>নিই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r>
              <a:rPr lang="en-US" sz="3600" dirty="0" err="1"/>
              <a:t>সবুজ</a:t>
            </a:r>
            <a:r>
              <a:rPr lang="en-US" sz="3600" dirty="0"/>
              <a:t> </a:t>
            </a:r>
            <a:r>
              <a:rPr lang="en-US" sz="3600" dirty="0" err="1"/>
              <a:t>শ্যামল</a:t>
            </a:r>
            <a:r>
              <a:rPr lang="en-US" sz="3600" dirty="0"/>
              <a:t> </a:t>
            </a:r>
            <a:r>
              <a:rPr lang="en-US" sz="3600" dirty="0" err="1"/>
              <a:t>বনভূমি</a:t>
            </a:r>
            <a:r>
              <a:rPr lang="en-US" sz="3600" dirty="0"/>
              <a:t> </a:t>
            </a:r>
            <a:r>
              <a:rPr lang="en-US" sz="3600" dirty="0" err="1"/>
              <a:t>মাঠ</a:t>
            </a:r>
            <a:r>
              <a:rPr lang="en-US" sz="3600" dirty="0"/>
              <a:t> </a:t>
            </a:r>
            <a:r>
              <a:rPr lang="en-US" sz="3600" dirty="0" err="1"/>
              <a:t>নদীতীর</a:t>
            </a:r>
            <a:r>
              <a:rPr lang="en-US" sz="3600" dirty="0"/>
              <a:t> </a:t>
            </a:r>
            <a:r>
              <a:rPr lang="en-US" sz="3600" dirty="0" err="1"/>
              <a:t>বালুচর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 descr="download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5000"/>
            <a:ext cx="2562225" cy="1781175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4336143"/>
            <a:ext cx="2847975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" y="4183743"/>
            <a:ext cx="2851797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2895600" cy="1867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সবখানে</a:t>
            </a:r>
            <a:r>
              <a:rPr lang="en-US" sz="3600" dirty="0"/>
              <a:t> আ</a:t>
            </a:r>
            <a:r>
              <a:rPr lang="as-IN" sz="3600" dirty="0"/>
              <a:t>ছে</a:t>
            </a:r>
            <a:r>
              <a:rPr lang="en-US" sz="3600" dirty="0"/>
              <a:t> </a:t>
            </a:r>
            <a:r>
              <a:rPr lang="en-US" sz="3600" dirty="0" err="1"/>
              <a:t>বঙ্গবন্ধু</a:t>
            </a:r>
            <a:r>
              <a:rPr lang="en-US" sz="3600" dirty="0"/>
              <a:t> </a:t>
            </a:r>
            <a:r>
              <a:rPr lang="en-US" sz="3600" dirty="0" err="1"/>
              <a:t>শেখ</a:t>
            </a:r>
            <a:r>
              <a:rPr lang="en-US" sz="3600" dirty="0"/>
              <a:t> </a:t>
            </a:r>
            <a:r>
              <a:rPr lang="en-US" sz="3600" dirty="0" err="1"/>
              <a:t>মুজিবের</a:t>
            </a:r>
            <a:r>
              <a:rPr lang="en-US" sz="3600" dirty="0"/>
              <a:t> </a:t>
            </a:r>
            <a:r>
              <a:rPr lang="en-US" sz="3600" dirty="0" err="1"/>
              <a:t>ঘর</a:t>
            </a:r>
            <a:r>
              <a:rPr lang="en-US" sz="3600" dirty="0"/>
              <a:t>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3904092" cy="24400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219980" cy="221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সোনার</a:t>
            </a:r>
            <a:r>
              <a:rPr lang="en-US" sz="2800" dirty="0"/>
              <a:t> </a:t>
            </a:r>
            <a:r>
              <a:rPr lang="en-US" sz="2800" dirty="0" err="1"/>
              <a:t>দেশের</a:t>
            </a:r>
            <a:r>
              <a:rPr lang="en-US" sz="2800" dirty="0"/>
              <a:t> </a:t>
            </a:r>
            <a:r>
              <a:rPr lang="en-US" sz="2800" dirty="0" err="1"/>
              <a:t>মাঠে</a:t>
            </a:r>
            <a:r>
              <a:rPr lang="en-US" sz="2800" dirty="0"/>
              <a:t> </a:t>
            </a:r>
            <a:r>
              <a:rPr lang="en-US" sz="2800" dirty="0" err="1"/>
              <a:t>মাঠে</a:t>
            </a:r>
            <a:r>
              <a:rPr lang="en-US" sz="2800" dirty="0"/>
              <a:t> </a:t>
            </a:r>
            <a:r>
              <a:rPr lang="en-US" sz="2800" dirty="0" err="1"/>
              <a:t>ফলে</a:t>
            </a:r>
            <a:r>
              <a:rPr lang="en-US" sz="2800" dirty="0"/>
              <a:t> </a:t>
            </a:r>
            <a:r>
              <a:rPr lang="en-US" sz="2800" dirty="0" err="1"/>
              <a:t>সোনাধান</a:t>
            </a:r>
            <a:r>
              <a:rPr lang="en-US" sz="2800" dirty="0"/>
              <a:t> </a:t>
            </a:r>
            <a:r>
              <a:rPr lang="en-US" sz="2800" dirty="0" err="1"/>
              <a:t>রাশি</a:t>
            </a:r>
            <a:r>
              <a:rPr lang="en-US" sz="2800" dirty="0"/>
              <a:t> </a:t>
            </a:r>
            <a:r>
              <a:rPr lang="en-US" sz="2800" dirty="0" err="1"/>
              <a:t>রাশি</a:t>
            </a:r>
            <a:br>
              <a:rPr lang="en-US" sz="2800" dirty="0"/>
            </a:br>
            <a:r>
              <a:rPr lang="en-US" sz="2800" dirty="0" err="1"/>
              <a:t>ফসলের</a:t>
            </a:r>
            <a:r>
              <a:rPr lang="en-US" sz="2800" dirty="0"/>
              <a:t> </a:t>
            </a:r>
            <a:r>
              <a:rPr lang="en-US" sz="2800" dirty="0" err="1"/>
              <a:t>হাসি</a:t>
            </a:r>
            <a:r>
              <a:rPr lang="en-US" sz="2800" dirty="0"/>
              <a:t> </a:t>
            </a:r>
            <a:r>
              <a:rPr lang="en-US" sz="2800" dirty="0" err="1"/>
              <a:t>দেখে</a:t>
            </a:r>
            <a:r>
              <a:rPr lang="en-US" sz="2800" dirty="0"/>
              <a:t> </a:t>
            </a:r>
            <a:r>
              <a:rPr lang="en-US" sz="2800" dirty="0" err="1"/>
              <a:t>মনে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</a:t>
            </a:r>
            <a:r>
              <a:rPr lang="en-US" sz="2800" dirty="0" err="1"/>
              <a:t>শেখ</a:t>
            </a:r>
            <a:r>
              <a:rPr lang="en-US" sz="2800" dirty="0"/>
              <a:t> </a:t>
            </a:r>
            <a:r>
              <a:rPr lang="en-US" sz="2800" dirty="0" err="1"/>
              <a:t>মুজিবের</a:t>
            </a:r>
            <a:r>
              <a:rPr lang="en-US" sz="2800" dirty="0"/>
              <a:t> </a:t>
            </a:r>
            <a:r>
              <a:rPr lang="en-US" sz="2800" dirty="0" err="1"/>
              <a:t>হাসি</a:t>
            </a:r>
            <a:r>
              <a:rPr lang="en-US" sz="2800" dirty="0"/>
              <a:t>।</a:t>
            </a:r>
          </a:p>
        </p:txBody>
      </p:sp>
      <p:pic>
        <p:nvPicPr>
          <p:cNvPr id="4" name="Content Placeholder 3" descr="download (4)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13" r="2988"/>
          <a:stretch>
            <a:fillRect/>
          </a:stretch>
        </p:blipFill>
        <p:spPr>
          <a:xfrm>
            <a:off x="533400" y="1793875"/>
            <a:ext cx="8001000" cy="4149725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rcRect t="32609"/>
          <a:stretch>
            <a:fillRect/>
          </a:stretch>
        </p:blipFill>
        <p:spPr>
          <a:xfrm>
            <a:off x="3352800" y="2886856"/>
            <a:ext cx="2362200" cy="2400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স্বাগতম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7D163-62C6-4550-954B-151ECB6DD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2110"/>
            <a:ext cx="5987322" cy="3984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শিশুর</a:t>
            </a:r>
            <a:r>
              <a:rPr lang="en-US" sz="3200" dirty="0"/>
              <a:t> </a:t>
            </a:r>
            <a:r>
              <a:rPr lang="en-US" sz="3200" dirty="0" err="1"/>
              <a:t>মধুর</a:t>
            </a:r>
            <a:r>
              <a:rPr lang="en-US" sz="3200" dirty="0"/>
              <a:t> </a:t>
            </a:r>
            <a:r>
              <a:rPr lang="en-US" sz="3200" dirty="0" err="1"/>
              <a:t>হাসিতে</a:t>
            </a:r>
            <a:r>
              <a:rPr lang="en-US" sz="3200" dirty="0"/>
              <a:t> </a:t>
            </a:r>
            <a:r>
              <a:rPr lang="en-US" sz="3200" dirty="0" err="1"/>
              <a:t>যখন</a:t>
            </a:r>
            <a:r>
              <a:rPr lang="en-US" sz="3200" dirty="0"/>
              <a:t> </a:t>
            </a:r>
            <a:r>
              <a:rPr lang="en-US" sz="3200" dirty="0" err="1"/>
              <a:t>ভরে</a:t>
            </a:r>
            <a:r>
              <a:rPr lang="en-US" sz="3200" dirty="0"/>
              <a:t> </a:t>
            </a:r>
            <a:r>
              <a:rPr lang="en-US" sz="3200" dirty="0" err="1"/>
              <a:t>বাঙালির</a:t>
            </a:r>
            <a:r>
              <a:rPr lang="en-US" sz="3200" dirty="0"/>
              <a:t> </a:t>
            </a:r>
            <a:r>
              <a:rPr lang="en-US" sz="3200" dirty="0" err="1"/>
              <a:t>ঘর</a:t>
            </a:r>
            <a:br>
              <a:rPr lang="en-US" sz="3200" dirty="0"/>
            </a:br>
            <a:r>
              <a:rPr lang="en-US" sz="3200" dirty="0" err="1"/>
              <a:t>মনে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</a:t>
            </a:r>
            <a:r>
              <a:rPr lang="en-US" sz="3200" dirty="0" err="1"/>
              <a:t>যেন</a:t>
            </a:r>
            <a:r>
              <a:rPr lang="en-US" sz="3200" dirty="0"/>
              <a:t> </a:t>
            </a:r>
            <a:r>
              <a:rPr lang="en-US" sz="3200" dirty="0" err="1"/>
              <a:t>শিশু</a:t>
            </a:r>
            <a:r>
              <a:rPr lang="en-US" sz="3200" dirty="0"/>
              <a:t> </a:t>
            </a:r>
            <a:r>
              <a:rPr lang="en-US" sz="3200" dirty="0" err="1"/>
              <a:t>হয়ে</a:t>
            </a:r>
            <a:r>
              <a:rPr lang="en-US" sz="3200" dirty="0"/>
              <a:t> </a:t>
            </a:r>
            <a:r>
              <a:rPr lang="en-US" sz="3200" dirty="0" err="1"/>
              <a:t>হাসে</a:t>
            </a:r>
            <a:r>
              <a:rPr lang="en-US" sz="3200" dirty="0"/>
              <a:t> </a:t>
            </a:r>
            <a:r>
              <a:rPr lang="en-US" sz="3200" dirty="0" err="1"/>
              <a:t>চিরশিশু</a:t>
            </a:r>
            <a:r>
              <a:rPr lang="en-US" sz="3200" dirty="0"/>
              <a:t> </a:t>
            </a:r>
            <a:r>
              <a:rPr lang="en-US" sz="3200" dirty="0" err="1"/>
              <a:t>মুজিবর</a:t>
            </a:r>
            <a:r>
              <a:rPr lang="en-US" sz="3200" dirty="0"/>
              <a:t>।</a:t>
            </a:r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819400"/>
            <a:ext cx="2590800" cy="1771650"/>
          </a:xfr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743200"/>
            <a:ext cx="285750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বাঙালি</a:t>
            </a:r>
            <a:r>
              <a:rPr lang="en-US" sz="2800" dirty="0"/>
              <a:t> </a:t>
            </a:r>
            <a:r>
              <a:rPr lang="en-US" sz="2800" dirty="0" err="1"/>
              <a:t>যতদিন</a:t>
            </a:r>
            <a:r>
              <a:rPr lang="en-US" sz="2800" dirty="0"/>
              <a:t> </a:t>
            </a:r>
            <a:r>
              <a:rPr lang="en-US" sz="2800" dirty="0" err="1"/>
              <a:t>বেঁচে</a:t>
            </a:r>
            <a:r>
              <a:rPr lang="en-US" sz="2800" dirty="0"/>
              <a:t> </a:t>
            </a:r>
            <a:r>
              <a:rPr lang="en-US" sz="2800" dirty="0" err="1"/>
              <a:t>রইব</a:t>
            </a:r>
            <a:r>
              <a:rPr lang="en-US" sz="2800" dirty="0"/>
              <a:t> এ </a:t>
            </a:r>
            <a:r>
              <a:rPr lang="en-US" sz="2800" dirty="0" err="1"/>
              <a:t>বাংলায়</a:t>
            </a:r>
            <a:br>
              <a:rPr lang="en-US" sz="2800" dirty="0"/>
            </a:br>
            <a:r>
              <a:rPr lang="en-US" sz="2800" dirty="0" err="1"/>
              <a:t>স্বাধীন</a:t>
            </a:r>
            <a:r>
              <a:rPr lang="en-US" sz="2800" dirty="0"/>
              <a:t> </a:t>
            </a:r>
            <a:r>
              <a:rPr lang="en-US" sz="2800" dirty="0" err="1"/>
              <a:t>বাংলা</a:t>
            </a:r>
            <a:r>
              <a:rPr lang="en-US" sz="2800" dirty="0"/>
              <a:t> </a:t>
            </a:r>
            <a:r>
              <a:rPr lang="en-US" sz="2800" dirty="0" err="1"/>
              <a:t>ডাকবে</a:t>
            </a:r>
            <a:r>
              <a:rPr lang="en-US" sz="2800" dirty="0"/>
              <a:t> </a:t>
            </a:r>
            <a:r>
              <a:rPr lang="en-US" sz="2800" dirty="0" err="1"/>
              <a:t>ঃমুজিব</a:t>
            </a:r>
            <a:r>
              <a:rPr lang="en-US" sz="2800" dirty="0"/>
              <a:t> </a:t>
            </a:r>
            <a:r>
              <a:rPr lang="en-US" sz="2800" dirty="0" err="1"/>
              <a:t>আয়</a:t>
            </a:r>
            <a:r>
              <a:rPr lang="en-US" sz="2800" dirty="0"/>
              <a:t> </a:t>
            </a:r>
            <a:r>
              <a:rPr lang="en-US" sz="2800" dirty="0" err="1"/>
              <a:t>ঘরে</a:t>
            </a:r>
            <a:r>
              <a:rPr lang="en-US" sz="2800" dirty="0"/>
              <a:t> </a:t>
            </a:r>
            <a:r>
              <a:rPr lang="en-US" sz="2800" dirty="0" err="1"/>
              <a:t>ফিরে</a:t>
            </a:r>
            <a:r>
              <a:rPr lang="en-US" sz="2800" dirty="0"/>
              <a:t> </a:t>
            </a:r>
            <a:r>
              <a:rPr lang="en-US" sz="2800" dirty="0" err="1"/>
              <a:t>আয়</a:t>
            </a:r>
            <a:r>
              <a:rPr lang="en-US" sz="2800" dirty="0"/>
              <a:t>!</a:t>
            </a:r>
          </a:p>
        </p:txBody>
      </p:sp>
      <p:pic>
        <p:nvPicPr>
          <p:cNvPr id="4" name="Content Placeholder 3" descr="download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81200"/>
            <a:ext cx="2743200" cy="3643532"/>
          </a:xfrm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3961549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দল</a:t>
            </a:r>
            <a:r>
              <a:rPr lang="as-IN" dirty="0"/>
              <a:t>গ</a:t>
            </a:r>
            <a:r>
              <a:rPr lang="en-US" dirty="0"/>
              <a:t>ত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5377D-8100-4C6F-907B-9738F768B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0"/>
          <a:stretch/>
        </p:blipFill>
        <p:spPr>
          <a:xfrm>
            <a:off x="2645748" y="1895064"/>
            <a:ext cx="3852504" cy="2410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73419-7980-483A-B0E5-FACC58539DD7}"/>
              </a:ext>
            </a:extLst>
          </p:cNvPr>
          <p:cNvSpPr/>
          <p:nvPr/>
        </p:nvSpPr>
        <p:spPr>
          <a:xfrm>
            <a:off x="685800" y="4724400"/>
            <a:ext cx="9328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বঙ্গবন্ধুর</a:t>
            </a:r>
            <a:r>
              <a:rPr lang="en-US" sz="3600" dirty="0"/>
              <a:t> </a:t>
            </a:r>
            <a:r>
              <a:rPr lang="en-US" sz="3600" dirty="0" err="1"/>
              <a:t>কর্মজগ</a:t>
            </a:r>
            <a:r>
              <a:rPr lang="en-US" sz="3600" dirty="0"/>
              <a:t>ৎ </a:t>
            </a:r>
            <a:r>
              <a:rPr lang="en-US" sz="3600" dirty="0" err="1"/>
              <a:t>নিয়ে</a:t>
            </a:r>
            <a:r>
              <a:rPr lang="en-US" sz="3600" dirty="0"/>
              <a:t> </a:t>
            </a:r>
            <a:r>
              <a:rPr lang="en-US" sz="3600" dirty="0" err="1"/>
              <a:t>আলোচনা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বাঙ্গালি</a:t>
            </a:r>
            <a:r>
              <a:rPr lang="en-US" dirty="0"/>
              <a:t> </a:t>
            </a:r>
            <a:r>
              <a:rPr lang="en-US" dirty="0" err="1"/>
              <a:t>কাকে</a:t>
            </a:r>
            <a:r>
              <a:rPr lang="en-US" dirty="0"/>
              <a:t> </a:t>
            </a:r>
            <a:r>
              <a:rPr lang="en-US" dirty="0" err="1"/>
              <a:t>পাওয়ার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আকূল</a:t>
            </a:r>
            <a:r>
              <a:rPr lang="en-US" dirty="0"/>
              <a:t> </a:t>
            </a:r>
            <a:r>
              <a:rPr lang="en-US" dirty="0" err="1"/>
              <a:t>থাকবে</a:t>
            </a:r>
            <a:r>
              <a:rPr lang="en-US" dirty="0"/>
              <a:t>?</a:t>
            </a:r>
          </a:p>
          <a:p>
            <a:r>
              <a:rPr lang="en-US" dirty="0" err="1"/>
              <a:t>রবীন্দ্রনাথ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মুজিব</a:t>
            </a:r>
            <a:endParaRPr lang="en-US" dirty="0"/>
          </a:p>
          <a:p>
            <a:r>
              <a:rPr lang="en-US" dirty="0" err="1"/>
              <a:t>জয়নুল</a:t>
            </a:r>
            <a:endParaRPr lang="en-US" dirty="0"/>
          </a:p>
          <a:p>
            <a:r>
              <a:rPr lang="en-US" dirty="0" err="1"/>
              <a:t>নজরুল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CB0FB-7C99-4B06-BCD0-9A4B18427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5943600" cy="2971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8A4F89-7CEC-4CC0-896E-EDE1281E6A79}"/>
              </a:ext>
            </a:extLst>
          </p:cNvPr>
          <p:cNvSpPr/>
          <p:nvPr/>
        </p:nvSpPr>
        <p:spPr>
          <a:xfrm>
            <a:off x="1676400" y="49530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মুজিব</a:t>
            </a:r>
            <a:r>
              <a:rPr lang="en-US" sz="2800" dirty="0"/>
              <a:t> </a:t>
            </a:r>
            <a:r>
              <a:rPr lang="en-US" sz="2800" dirty="0" err="1"/>
              <a:t>কবিতার</a:t>
            </a:r>
            <a:r>
              <a:rPr lang="en-US" sz="2800" dirty="0"/>
              <a:t> </a:t>
            </a:r>
            <a:r>
              <a:rPr lang="en-US" sz="2800" dirty="0" err="1"/>
              <a:t>আলোকে</a:t>
            </a:r>
            <a:r>
              <a:rPr lang="en-US" sz="2800" dirty="0"/>
              <a:t> </a:t>
            </a:r>
            <a:r>
              <a:rPr lang="en-US" sz="2800" dirty="0" err="1"/>
              <a:t>ছবি</a:t>
            </a:r>
            <a:r>
              <a:rPr lang="en-US" sz="2800" dirty="0"/>
              <a:t> </a:t>
            </a:r>
            <a:r>
              <a:rPr lang="en-US" sz="2800" dirty="0" err="1"/>
              <a:t>একে</a:t>
            </a:r>
            <a:r>
              <a:rPr lang="en-US" sz="2800" dirty="0"/>
              <a:t> </a:t>
            </a:r>
            <a:r>
              <a:rPr lang="en-US" sz="2800" dirty="0" err="1"/>
              <a:t>আনবে</a:t>
            </a:r>
            <a:r>
              <a:rPr lang="en-US" sz="2800" dirty="0"/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ধন্যবাদ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0B74D4-067C-4C3C-BD03-FCBD118A3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24" y="1417638"/>
            <a:ext cx="6701376" cy="4449762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dirty="0" err="1">
                <a:solidFill>
                  <a:srgbClr val="FF00FF"/>
                </a:solidFill>
              </a:rPr>
              <a:t>আকলিমা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আক্তার</a:t>
            </a:r>
            <a:endParaRPr lang="en-US" dirty="0">
              <a:solidFill>
                <a:srgbClr val="FF00FF"/>
              </a:solidFill>
            </a:endParaRPr>
          </a:p>
          <a:p>
            <a:pPr algn="r">
              <a:buNone/>
            </a:pPr>
            <a:r>
              <a:rPr lang="en-US" dirty="0" err="1">
                <a:solidFill>
                  <a:srgbClr val="FF00FF"/>
                </a:solidFill>
              </a:rPr>
              <a:t>সহকারি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শিক্ষিকা</a:t>
            </a:r>
            <a:endParaRPr lang="en-US" dirty="0">
              <a:solidFill>
                <a:srgbClr val="FF00FF"/>
              </a:solidFill>
            </a:endParaRPr>
          </a:p>
          <a:p>
            <a:pPr algn="r">
              <a:buNone/>
            </a:pPr>
            <a:r>
              <a:rPr lang="en-US" dirty="0" err="1">
                <a:solidFill>
                  <a:srgbClr val="FF00FF"/>
                </a:solidFill>
              </a:rPr>
              <a:t>তারাটি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উচ্চ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বিদ্যালয়</a:t>
            </a:r>
            <a:r>
              <a:rPr lang="en-US" dirty="0">
                <a:solidFill>
                  <a:srgbClr val="FF00FF"/>
                </a:solidFill>
              </a:rPr>
              <a:t>,</a:t>
            </a:r>
          </a:p>
          <a:p>
            <a:pPr algn="r">
              <a:buNone/>
            </a:pPr>
            <a:r>
              <a:rPr lang="en-US" dirty="0" err="1">
                <a:solidFill>
                  <a:srgbClr val="FF00FF"/>
                </a:solidFill>
              </a:rPr>
              <a:t>তারাকান্দা,ময়মনসিংহ</a:t>
            </a:r>
            <a:endParaRPr lang="en-US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28335"/>
            <a:ext cx="2169997" cy="323670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/>
              <a:t>শ্রেণি:ষষ্ঠ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বিষয়:চারুপাঠ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মুজিব</a:t>
            </a:r>
            <a:endParaRPr lang="en-US" sz="4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23637E-D497-4945-BFED-AF435C28CB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17638"/>
            <a:ext cx="2667000" cy="3687762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এখানে</a:t>
            </a:r>
            <a:r>
              <a:rPr lang="en-US" dirty="0"/>
              <a:t> </a:t>
            </a:r>
            <a:r>
              <a:rPr lang="en-US" dirty="0" err="1"/>
              <a:t>কাকে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পাচ্ছ</a:t>
            </a:r>
            <a:r>
              <a:rPr lang="en-US" dirty="0"/>
              <a:t>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9C7F79-443E-4AB5-BA01-4860E5B5A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424783"/>
            <a:ext cx="4495800" cy="4495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হতে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মুজিব</a:t>
            </a:r>
            <a:br>
              <a:rPr lang="en-US" dirty="0"/>
            </a:br>
            <a:r>
              <a:rPr lang="en-US" dirty="0" err="1"/>
              <a:t>রোকনুজ্জামান</a:t>
            </a:r>
            <a:r>
              <a:rPr lang="en-US" dirty="0"/>
              <a:t> </a:t>
            </a:r>
            <a:r>
              <a:rPr lang="en-US" dirty="0" err="1"/>
              <a:t>খান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F3FC9D-5188-42BB-A9ED-F091637E0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22148"/>
            <a:ext cx="6165543" cy="3464251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শিক্ষার্থীরা</a:t>
            </a:r>
            <a:endParaRPr lang="en-US" dirty="0"/>
          </a:p>
          <a:p>
            <a:r>
              <a:rPr lang="en-US" dirty="0" err="1"/>
              <a:t>কবি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r>
              <a:rPr lang="en-US" dirty="0"/>
              <a:t> </a:t>
            </a:r>
            <a:r>
              <a:rPr lang="en-US" dirty="0" err="1"/>
              <a:t>উল্লেখ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r>
              <a:rPr lang="en-US" dirty="0" err="1"/>
              <a:t>কবিতাটি</a:t>
            </a:r>
            <a:r>
              <a:rPr lang="en-US" dirty="0"/>
              <a:t> </a:t>
            </a:r>
            <a:r>
              <a:rPr lang="en-US" dirty="0" err="1"/>
              <a:t>শুদ্ধ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 </a:t>
            </a:r>
            <a:r>
              <a:rPr lang="en-US" dirty="0" err="1"/>
              <a:t>পড়তে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r>
              <a:rPr lang="en-US" dirty="0" err="1"/>
              <a:t>শব্দের</a:t>
            </a:r>
            <a:r>
              <a:rPr lang="en-US" dirty="0"/>
              <a:t> </a:t>
            </a:r>
            <a:r>
              <a:rPr lang="en-US" dirty="0" err="1"/>
              <a:t>অর্থসহ</a:t>
            </a:r>
            <a:r>
              <a:rPr lang="en-US" dirty="0"/>
              <a:t> </a:t>
            </a:r>
            <a:r>
              <a:rPr lang="en-US" dirty="0" err="1"/>
              <a:t>বাক্য</a:t>
            </a:r>
            <a:r>
              <a:rPr lang="en-US" dirty="0"/>
              <a:t> </a:t>
            </a:r>
            <a:r>
              <a:rPr lang="en-US" dirty="0" err="1"/>
              <a:t>রচনা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r>
              <a:rPr lang="en-US" dirty="0" err="1"/>
              <a:t>বাংলাদেশের</a:t>
            </a:r>
            <a:r>
              <a:rPr lang="en-US" dirty="0"/>
              <a:t> </a:t>
            </a:r>
            <a:r>
              <a:rPr lang="en-US" dirty="0" err="1"/>
              <a:t>সমগ্র</a:t>
            </a:r>
            <a:r>
              <a:rPr lang="en-US" dirty="0"/>
              <a:t> </a:t>
            </a:r>
            <a:r>
              <a:rPr lang="en-US" dirty="0" err="1"/>
              <a:t>জায়গায়</a:t>
            </a:r>
            <a:r>
              <a:rPr lang="en-US" dirty="0"/>
              <a:t> </a:t>
            </a:r>
            <a:r>
              <a:rPr lang="en-US" dirty="0" err="1"/>
              <a:t>মুজিবের</a:t>
            </a:r>
            <a:r>
              <a:rPr lang="en-US" dirty="0"/>
              <a:t> </a:t>
            </a:r>
            <a:r>
              <a:rPr lang="en-US" dirty="0" err="1"/>
              <a:t>উপস্থিতি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E536-0D35-4A59-9845-09CE5A54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কবি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FDE8A-F7B3-4FBC-93E6-F1C9DDF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sz="1800" dirty="0" err="1"/>
              <a:t>রোকনুজ্জামান</a:t>
            </a:r>
            <a:r>
              <a:rPr lang="en-US" sz="1800" dirty="0"/>
              <a:t> </a:t>
            </a:r>
            <a:r>
              <a:rPr lang="en-US" sz="1800" dirty="0" err="1"/>
              <a:t>খান</a:t>
            </a:r>
            <a:r>
              <a:rPr lang="en-US" sz="1800" dirty="0"/>
              <a:t> ১৯২৫ </a:t>
            </a:r>
            <a:r>
              <a:rPr lang="en-US" sz="1800" dirty="0" err="1"/>
              <a:t>সালে</a:t>
            </a:r>
            <a:r>
              <a:rPr lang="en-US" sz="1800" dirty="0"/>
              <a:t> </a:t>
            </a:r>
            <a:r>
              <a:rPr lang="en-US" sz="1800" dirty="0" err="1"/>
              <a:t>ফরিদপুর</a:t>
            </a:r>
            <a:r>
              <a:rPr lang="en-US" sz="1800" dirty="0"/>
              <a:t> </a:t>
            </a:r>
            <a:r>
              <a:rPr lang="en-US" sz="1800" dirty="0" err="1"/>
              <a:t>জেলার</a:t>
            </a:r>
            <a:r>
              <a:rPr lang="en-US" sz="1800" dirty="0"/>
              <a:t> </a:t>
            </a:r>
            <a:r>
              <a:rPr lang="en-US" sz="1800" dirty="0" err="1"/>
              <a:t>পাংশা</a:t>
            </a:r>
            <a:r>
              <a:rPr lang="en-US" sz="1800" dirty="0"/>
              <a:t> </a:t>
            </a:r>
            <a:r>
              <a:rPr lang="en-US" sz="1800" dirty="0" err="1"/>
              <a:t>উপজেলায়</a:t>
            </a:r>
            <a:r>
              <a:rPr lang="en-US" sz="1800" dirty="0"/>
              <a:t> </a:t>
            </a:r>
            <a:r>
              <a:rPr lang="en-US" sz="1800" dirty="0" err="1"/>
              <a:t>জন্মগ্রহণ</a:t>
            </a:r>
            <a:endParaRPr lang="en-US" sz="1800" dirty="0"/>
          </a:p>
          <a:p>
            <a:r>
              <a:rPr lang="en-US" sz="1800" dirty="0" err="1"/>
              <a:t>করেন</a:t>
            </a:r>
            <a:r>
              <a:rPr lang="en-US" sz="1800" dirty="0"/>
              <a:t>  ।</a:t>
            </a:r>
            <a:r>
              <a:rPr lang="en-US" sz="1800" dirty="0" err="1"/>
              <a:t>তিনি</a:t>
            </a:r>
            <a:r>
              <a:rPr lang="en-US" sz="1800" dirty="0"/>
              <a:t> </a:t>
            </a:r>
            <a:r>
              <a:rPr lang="en-US" sz="1800" dirty="0" err="1"/>
              <a:t>দাদা</a:t>
            </a:r>
            <a:r>
              <a:rPr lang="en-US" sz="1800" dirty="0"/>
              <a:t> </a:t>
            </a:r>
            <a:r>
              <a:rPr lang="en-US" sz="1800" dirty="0" err="1"/>
              <a:t>ভাই</a:t>
            </a:r>
            <a:r>
              <a:rPr lang="en-US" sz="1800" dirty="0"/>
              <a:t> </a:t>
            </a:r>
            <a:r>
              <a:rPr lang="en-US" sz="1800" dirty="0" err="1"/>
              <a:t>নামে</a:t>
            </a:r>
            <a:r>
              <a:rPr lang="en-US" sz="1800" dirty="0"/>
              <a:t> </a:t>
            </a:r>
            <a:r>
              <a:rPr lang="en-US" sz="1800" dirty="0" err="1"/>
              <a:t>সমধিত</a:t>
            </a:r>
            <a:r>
              <a:rPr lang="en-US" sz="1800" dirty="0"/>
              <a:t> </a:t>
            </a:r>
            <a:r>
              <a:rPr lang="en-US" sz="1800" dirty="0" err="1"/>
              <a:t>পরিচিত</a:t>
            </a:r>
            <a:r>
              <a:rPr lang="en-US" sz="1800" dirty="0"/>
              <a:t> ।</a:t>
            </a:r>
            <a:r>
              <a:rPr lang="en-US" sz="1800" dirty="0" err="1"/>
              <a:t>পেশায়</a:t>
            </a:r>
            <a:r>
              <a:rPr lang="en-US" sz="1800" dirty="0"/>
              <a:t> </a:t>
            </a:r>
            <a:r>
              <a:rPr lang="en-US" sz="1800" dirty="0" err="1"/>
              <a:t>তিনি</a:t>
            </a:r>
            <a:r>
              <a:rPr lang="en-US" sz="1800" dirty="0"/>
              <a:t> </a:t>
            </a:r>
            <a:r>
              <a:rPr lang="en-US" sz="1800" dirty="0" err="1"/>
              <a:t>একজন</a:t>
            </a:r>
            <a:r>
              <a:rPr lang="en-US" sz="1800" dirty="0"/>
              <a:t> </a:t>
            </a:r>
            <a:r>
              <a:rPr lang="en-US" sz="1800" dirty="0" err="1"/>
              <a:t>সাংবাদিক</a:t>
            </a:r>
            <a:r>
              <a:rPr lang="en-US" sz="1800" dirty="0"/>
              <a:t> ।</a:t>
            </a:r>
            <a:r>
              <a:rPr lang="en-US" sz="1800" dirty="0" err="1"/>
              <a:t>তিনি</a:t>
            </a:r>
            <a:r>
              <a:rPr lang="en-US" sz="1800" dirty="0"/>
              <a:t> </a:t>
            </a:r>
            <a:r>
              <a:rPr lang="en-US" sz="1800" dirty="0" err="1"/>
              <a:t>দীর্ঘকাল</a:t>
            </a:r>
            <a:r>
              <a:rPr lang="en-US" sz="1800" dirty="0"/>
              <a:t> </a:t>
            </a:r>
            <a:r>
              <a:rPr lang="en-US" sz="1800" dirty="0" err="1"/>
              <a:t>মাসিক</a:t>
            </a:r>
            <a:r>
              <a:rPr lang="en-US" sz="1800" dirty="0"/>
              <a:t> </a:t>
            </a:r>
            <a:r>
              <a:rPr lang="en-US" sz="1800" dirty="0" err="1"/>
              <a:t>কচিকাচা</a:t>
            </a:r>
            <a:r>
              <a:rPr lang="en-US" sz="1800" dirty="0"/>
              <a:t> </a:t>
            </a:r>
            <a:r>
              <a:rPr lang="en-US" sz="1800" dirty="0" err="1"/>
              <a:t>নামে</a:t>
            </a:r>
            <a:r>
              <a:rPr lang="en-US" sz="1800" dirty="0"/>
              <a:t> </a:t>
            </a:r>
            <a:r>
              <a:rPr lang="en-US" sz="1800" dirty="0" err="1"/>
              <a:t>একটি</a:t>
            </a:r>
            <a:r>
              <a:rPr lang="en-US" sz="1800" dirty="0"/>
              <a:t> </a:t>
            </a:r>
            <a:r>
              <a:rPr lang="en-US" sz="1800" dirty="0" err="1"/>
              <a:t>শি</a:t>
            </a:r>
            <a:r>
              <a:rPr lang="as-IN" sz="1800" dirty="0"/>
              <a:t>শ</a:t>
            </a:r>
            <a:r>
              <a:rPr lang="en-US" sz="1800" dirty="0"/>
              <a:t>ু</a:t>
            </a:r>
            <a:r>
              <a:rPr lang="as-IN" sz="1800" dirty="0"/>
              <a:t>প</a:t>
            </a:r>
            <a:r>
              <a:rPr lang="en-US" sz="1800" dirty="0"/>
              <a:t>ি</a:t>
            </a:r>
            <a:r>
              <a:rPr lang="as-IN" sz="1800" dirty="0"/>
              <a:t>ত</a:t>
            </a:r>
            <a:r>
              <a:rPr lang="en-US" sz="1800" dirty="0"/>
              <a:t>্</a:t>
            </a:r>
            <a:r>
              <a:rPr lang="as-IN" sz="1800" dirty="0"/>
              <a:t>র</a:t>
            </a:r>
            <a:r>
              <a:rPr lang="en-US" sz="1800" dirty="0" err="1"/>
              <a:t>কা</a:t>
            </a:r>
            <a:r>
              <a:rPr lang="en-US" sz="1800" dirty="0"/>
              <a:t> </a:t>
            </a:r>
            <a:r>
              <a:rPr lang="en-US" sz="1800" dirty="0" err="1"/>
              <a:t>সম্পাদনা</a:t>
            </a:r>
            <a:r>
              <a:rPr lang="en-US" sz="1800" dirty="0"/>
              <a:t> </a:t>
            </a:r>
            <a:r>
              <a:rPr lang="en-US" sz="1800" dirty="0" err="1"/>
              <a:t>করেন</a:t>
            </a:r>
            <a:r>
              <a:rPr lang="en-US" sz="1800" dirty="0"/>
              <a:t> ।১৯৫৬ </a:t>
            </a:r>
            <a:r>
              <a:rPr lang="en-US" sz="1800" dirty="0" err="1"/>
              <a:t>সালে</a:t>
            </a:r>
            <a:r>
              <a:rPr lang="en-US" sz="1800" dirty="0"/>
              <a:t> </a:t>
            </a:r>
            <a:r>
              <a:rPr lang="en-US" sz="1800" dirty="0" err="1"/>
              <a:t>তিনি</a:t>
            </a:r>
            <a:r>
              <a:rPr lang="en-US" sz="1800" dirty="0"/>
              <a:t> </a:t>
            </a:r>
            <a:r>
              <a:rPr lang="en-US" sz="1800" dirty="0" err="1"/>
              <a:t>জাতীয়</a:t>
            </a:r>
            <a:r>
              <a:rPr lang="en-US" sz="1800" dirty="0"/>
              <a:t> </a:t>
            </a:r>
            <a:r>
              <a:rPr lang="en-US" sz="1800" dirty="0" err="1"/>
              <a:t>শিশু-কিশুর</a:t>
            </a:r>
            <a:r>
              <a:rPr lang="en-US" sz="1800" dirty="0"/>
              <a:t> </a:t>
            </a:r>
            <a:r>
              <a:rPr lang="en-US" sz="1800" dirty="0" err="1"/>
              <a:t>সংগঠন</a:t>
            </a:r>
            <a:r>
              <a:rPr lang="en-US" sz="1800" dirty="0"/>
              <a:t> </a:t>
            </a:r>
            <a:r>
              <a:rPr lang="en-US" sz="1800" dirty="0" err="1"/>
              <a:t>কচিকাচার</a:t>
            </a:r>
            <a:r>
              <a:rPr lang="en-US" sz="1800" dirty="0"/>
              <a:t> </a:t>
            </a:r>
            <a:r>
              <a:rPr lang="en-US" sz="1800" dirty="0" err="1"/>
              <a:t>মেলা</a:t>
            </a:r>
            <a:r>
              <a:rPr lang="en-US" sz="1800" dirty="0"/>
              <a:t> </a:t>
            </a:r>
            <a:r>
              <a:rPr lang="en-US" sz="1800" dirty="0" err="1"/>
              <a:t>গঠন</a:t>
            </a:r>
            <a:r>
              <a:rPr lang="en-US" sz="1800" dirty="0"/>
              <a:t> </a:t>
            </a:r>
            <a:r>
              <a:rPr lang="en-US" sz="1800" dirty="0" err="1"/>
              <a:t>করেন</a:t>
            </a:r>
            <a:r>
              <a:rPr lang="en-US" sz="1800" dirty="0"/>
              <a:t> ।</a:t>
            </a:r>
            <a:r>
              <a:rPr lang="en-US" sz="1800" dirty="0" err="1"/>
              <a:t>তার</a:t>
            </a:r>
            <a:r>
              <a:rPr lang="en-US" sz="1800" dirty="0"/>
              <a:t> </a:t>
            </a:r>
            <a:r>
              <a:rPr lang="en-US" sz="1800" dirty="0" err="1"/>
              <a:t>প্রকাশিত</a:t>
            </a:r>
            <a:r>
              <a:rPr lang="en-US" sz="1800" dirty="0"/>
              <a:t> </a:t>
            </a:r>
            <a:r>
              <a:rPr lang="en-US" sz="1800" dirty="0" err="1"/>
              <a:t>উল্লেখযোগ্য</a:t>
            </a:r>
            <a:r>
              <a:rPr lang="en-US" sz="1800" dirty="0"/>
              <a:t> </a:t>
            </a:r>
            <a:r>
              <a:rPr lang="en-US" sz="1800" dirty="0" err="1"/>
              <a:t>বই</a:t>
            </a:r>
            <a:r>
              <a:rPr lang="en-US" sz="1800" dirty="0"/>
              <a:t>: </a:t>
            </a:r>
            <a:r>
              <a:rPr lang="en-US" sz="1800" dirty="0" err="1"/>
              <a:t>ছড়া</a:t>
            </a:r>
            <a:r>
              <a:rPr lang="en-US" sz="1800" dirty="0"/>
              <a:t>- </a:t>
            </a:r>
            <a:r>
              <a:rPr lang="en-US" sz="1800" dirty="0" err="1"/>
              <a:t>হাট্রিমা</a:t>
            </a:r>
            <a:r>
              <a:rPr lang="en-US" sz="1800" dirty="0"/>
              <a:t> </a:t>
            </a:r>
            <a:r>
              <a:rPr lang="en-US" sz="1800" dirty="0" err="1"/>
              <a:t>টিম</a:t>
            </a:r>
            <a:r>
              <a:rPr lang="en-US" sz="1800" dirty="0"/>
              <a:t> ,</a:t>
            </a:r>
            <a:r>
              <a:rPr lang="en-US" sz="1800" dirty="0" err="1"/>
              <a:t>খোকন</a:t>
            </a:r>
            <a:r>
              <a:rPr lang="en-US" sz="1800" dirty="0"/>
              <a:t> </a:t>
            </a:r>
            <a:r>
              <a:rPr lang="en-US" sz="1800" dirty="0" err="1"/>
              <a:t>খোকন</a:t>
            </a:r>
            <a:r>
              <a:rPr lang="en-US" sz="1800" dirty="0"/>
              <a:t> </a:t>
            </a:r>
            <a:r>
              <a:rPr lang="en-US" sz="1800" dirty="0" err="1"/>
              <a:t>ডাক</a:t>
            </a:r>
            <a:r>
              <a:rPr lang="en-US" sz="1800" dirty="0"/>
              <a:t> </a:t>
            </a:r>
            <a:r>
              <a:rPr lang="en-US" sz="1800" dirty="0" err="1"/>
              <a:t>পাড়ি;অনুবাদ</a:t>
            </a:r>
            <a:r>
              <a:rPr lang="en-US" sz="1800" dirty="0"/>
              <a:t> –’</a:t>
            </a:r>
            <a:r>
              <a:rPr lang="as-IN" sz="1800" dirty="0"/>
              <a:t>আ</a:t>
            </a:r>
            <a:r>
              <a:rPr lang="en-US" sz="1800" dirty="0" err="1"/>
              <a:t>জব</a:t>
            </a:r>
            <a:r>
              <a:rPr lang="en-US" sz="1800" dirty="0"/>
              <a:t> </a:t>
            </a:r>
            <a:r>
              <a:rPr lang="en-US" sz="1800" dirty="0" err="1"/>
              <a:t>হলেও</a:t>
            </a:r>
            <a:r>
              <a:rPr lang="en-US" sz="1800" dirty="0"/>
              <a:t> </a:t>
            </a:r>
            <a:r>
              <a:rPr lang="en-US" sz="1800" dirty="0" err="1"/>
              <a:t>গুজব</a:t>
            </a:r>
            <a:r>
              <a:rPr lang="en-US" sz="1800" dirty="0"/>
              <a:t> </a:t>
            </a:r>
            <a:r>
              <a:rPr lang="en-US" sz="1800" dirty="0" err="1"/>
              <a:t>নয়</a:t>
            </a:r>
            <a:r>
              <a:rPr lang="en-US" sz="1800" dirty="0"/>
              <a:t> </a:t>
            </a:r>
          </a:p>
          <a:p>
            <a:r>
              <a:rPr lang="en-US" sz="1800" dirty="0"/>
              <a:t>;</a:t>
            </a:r>
            <a:r>
              <a:rPr lang="en-US" sz="1800" dirty="0" err="1"/>
              <a:t>সম্পাদনা-আমার</a:t>
            </a:r>
            <a:r>
              <a:rPr lang="en-US" sz="1800" dirty="0"/>
              <a:t> </a:t>
            </a:r>
            <a:r>
              <a:rPr lang="en-US" sz="1800" dirty="0" err="1"/>
              <a:t>প্রথম</a:t>
            </a:r>
            <a:r>
              <a:rPr lang="en-US" sz="1800" dirty="0"/>
              <a:t> </a:t>
            </a:r>
            <a:r>
              <a:rPr lang="en-US" sz="1800" dirty="0" err="1"/>
              <a:t>লেখা</a:t>
            </a:r>
            <a:r>
              <a:rPr lang="en-US" sz="1800" dirty="0"/>
              <a:t> ,</a:t>
            </a:r>
            <a:r>
              <a:rPr lang="en-US" sz="1800" dirty="0" err="1"/>
              <a:t>ঝিকিমিকি</a:t>
            </a:r>
            <a:r>
              <a:rPr lang="en-US" sz="1800" dirty="0"/>
              <a:t> ,</a:t>
            </a:r>
            <a:r>
              <a:rPr lang="en-US" sz="1800" dirty="0" err="1"/>
              <a:t>বার্ষিক</a:t>
            </a:r>
            <a:r>
              <a:rPr lang="en-US" sz="1800" dirty="0"/>
              <a:t> </a:t>
            </a:r>
            <a:r>
              <a:rPr lang="en-US" sz="1800" dirty="0" err="1"/>
              <a:t>কচি</a:t>
            </a:r>
            <a:r>
              <a:rPr lang="en-US" sz="1800" dirty="0"/>
              <a:t>  ও </a:t>
            </a:r>
            <a:r>
              <a:rPr lang="en-US" sz="1800" dirty="0" err="1"/>
              <a:t>কাচা</a:t>
            </a:r>
            <a:r>
              <a:rPr lang="en-US" sz="1800" dirty="0"/>
              <a:t> ‘</a:t>
            </a:r>
            <a:r>
              <a:rPr lang="en-US" sz="1800" dirty="0" err="1"/>
              <a:t>ছোটদের</a:t>
            </a:r>
            <a:r>
              <a:rPr lang="en-US" sz="1800" dirty="0"/>
              <a:t> </a:t>
            </a:r>
            <a:r>
              <a:rPr lang="en-US" sz="1800" dirty="0" err="1"/>
              <a:t>আবৃত্তি</a:t>
            </a:r>
            <a:r>
              <a:rPr lang="en-US" sz="1800" dirty="0"/>
              <a:t> </a:t>
            </a:r>
            <a:r>
              <a:rPr lang="en-US" sz="1800" dirty="0" err="1"/>
              <a:t>ইত্যাদি</a:t>
            </a:r>
            <a:r>
              <a:rPr lang="en-US" sz="1800" dirty="0"/>
              <a:t> ।‌ </a:t>
            </a:r>
            <a:r>
              <a:rPr lang="en-US" sz="1800" dirty="0" err="1"/>
              <a:t>দাদাভাই</a:t>
            </a:r>
            <a:r>
              <a:rPr lang="en-US" sz="1800" dirty="0"/>
              <a:t> </a:t>
            </a:r>
            <a:r>
              <a:rPr lang="en-US" sz="1800" dirty="0" err="1"/>
              <a:t>বাংলা</a:t>
            </a:r>
            <a:r>
              <a:rPr lang="en-US" sz="1800" dirty="0"/>
              <a:t> </a:t>
            </a:r>
            <a:r>
              <a:rPr lang="en-US" sz="1800" dirty="0" err="1"/>
              <a:t>একাডেমি</a:t>
            </a:r>
            <a:r>
              <a:rPr lang="en-US" sz="1800" dirty="0"/>
              <a:t> </a:t>
            </a:r>
            <a:r>
              <a:rPr lang="en-US" sz="1800" dirty="0" err="1"/>
              <a:t>সাহিত্য</a:t>
            </a:r>
            <a:r>
              <a:rPr lang="en-US" sz="1800" dirty="0"/>
              <a:t>  </a:t>
            </a:r>
            <a:r>
              <a:rPr lang="en-US" sz="1800" dirty="0" err="1"/>
              <a:t>পুরস্কার</a:t>
            </a:r>
            <a:r>
              <a:rPr lang="en-US" sz="1800" dirty="0"/>
              <a:t> , </a:t>
            </a:r>
            <a:r>
              <a:rPr lang="en-US" sz="1800" dirty="0" err="1"/>
              <a:t>বাংলাদেশ</a:t>
            </a:r>
            <a:r>
              <a:rPr lang="en-US" sz="1800" dirty="0"/>
              <a:t>  </a:t>
            </a:r>
            <a:r>
              <a:rPr lang="en-US" sz="1800" dirty="0" err="1"/>
              <a:t>শিশু</a:t>
            </a:r>
            <a:r>
              <a:rPr lang="en-US" sz="1800" dirty="0"/>
              <a:t> </a:t>
            </a:r>
            <a:r>
              <a:rPr lang="en-US" sz="1800" dirty="0" err="1"/>
              <a:t>একাডেমি</a:t>
            </a:r>
            <a:r>
              <a:rPr lang="en-US" sz="1800" dirty="0"/>
              <a:t>  </a:t>
            </a:r>
            <a:r>
              <a:rPr lang="en-US" sz="1800" dirty="0" err="1"/>
              <a:t>পুরস্কার</a:t>
            </a:r>
            <a:r>
              <a:rPr lang="en-US" sz="1800" dirty="0"/>
              <a:t> </a:t>
            </a:r>
            <a:r>
              <a:rPr lang="en-US" sz="1800" dirty="0" err="1"/>
              <a:t>রাষ্টীয়</a:t>
            </a:r>
            <a:r>
              <a:rPr lang="en-US" sz="1800" dirty="0"/>
              <a:t> ‘</a:t>
            </a:r>
            <a:r>
              <a:rPr lang="en-US" sz="1800" dirty="0" err="1"/>
              <a:t>একুশে</a:t>
            </a:r>
            <a:r>
              <a:rPr lang="en-US" sz="1800" dirty="0"/>
              <a:t> </a:t>
            </a:r>
            <a:r>
              <a:rPr lang="en-US" sz="1800" dirty="0" err="1"/>
              <a:t>পদক</a:t>
            </a:r>
            <a:r>
              <a:rPr lang="en-US" sz="1800" dirty="0"/>
              <a:t> </a:t>
            </a:r>
            <a:r>
              <a:rPr lang="en-US" sz="1800" dirty="0" err="1"/>
              <a:t>জসীমউদ্দিন</a:t>
            </a:r>
            <a:r>
              <a:rPr lang="en-US" sz="1800" dirty="0"/>
              <a:t> </a:t>
            </a:r>
            <a:r>
              <a:rPr lang="en-US" sz="1800" dirty="0" err="1"/>
              <a:t>স্বর্ণপদক</a:t>
            </a:r>
            <a:r>
              <a:rPr lang="en-US" sz="1800" dirty="0"/>
              <a:t> ‘ও </a:t>
            </a:r>
          </a:p>
          <a:p>
            <a:r>
              <a:rPr lang="en-US" sz="1800" dirty="0" err="1"/>
              <a:t>স্বাধীনতা</a:t>
            </a:r>
            <a:r>
              <a:rPr lang="en-US" sz="1800" dirty="0"/>
              <a:t> </a:t>
            </a:r>
            <a:r>
              <a:rPr lang="en-US" sz="1800" dirty="0" err="1"/>
              <a:t>পুরস্কার</a:t>
            </a:r>
            <a:r>
              <a:rPr lang="en-US" sz="1800" dirty="0"/>
              <a:t>(</a:t>
            </a:r>
            <a:r>
              <a:rPr lang="en-US" sz="1800" dirty="0" err="1"/>
              <a:t>মরণোত্তর</a:t>
            </a:r>
            <a:r>
              <a:rPr lang="en-US" sz="1800" dirty="0"/>
              <a:t>) </a:t>
            </a:r>
            <a:r>
              <a:rPr lang="en-US" sz="1800" dirty="0" err="1"/>
              <a:t>ইত্যাদি</a:t>
            </a:r>
            <a:r>
              <a:rPr lang="en-US" sz="1800" dirty="0"/>
              <a:t> </a:t>
            </a:r>
            <a:r>
              <a:rPr lang="en-US" sz="1800" dirty="0" err="1"/>
              <a:t>পুরস্কারে</a:t>
            </a:r>
            <a:r>
              <a:rPr lang="en-US" sz="1800" dirty="0"/>
              <a:t>  </a:t>
            </a:r>
            <a:r>
              <a:rPr lang="en-US" sz="1800" dirty="0" err="1"/>
              <a:t>ভূষিত</a:t>
            </a:r>
            <a:r>
              <a:rPr lang="en-US" sz="1800" dirty="0"/>
              <a:t> </a:t>
            </a:r>
            <a:r>
              <a:rPr lang="en-US" sz="1800" dirty="0" err="1"/>
              <a:t>হন</a:t>
            </a:r>
            <a:r>
              <a:rPr lang="en-US" sz="1800" dirty="0"/>
              <a:t> ।১৯৯৯ </a:t>
            </a:r>
            <a:r>
              <a:rPr lang="en-US" sz="1800" dirty="0" err="1"/>
              <a:t>সালে</a:t>
            </a:r>
            <a:r>
              <a:rPr lang="en-US" sz="1800" dirty="0"/>
              <a:t> </a:t>
            </a:r>
            <a:r>
              <a:rPr lang="en-US" sz="1800" dirty="0" err="1"/>
              <a:t>দেশের</a:t>
            </a:r>
            <a:r>
              <a:rPr lang="en-US" sz="1800" dirty="0"/>
              <a:t> এ</a:t>
            </a:r>
            <a:r>
              <a:rPr lang="as-IN" sz="1800" dirty="0"/>
              <a:t>ই</a:t>
            </a:r>
            <a:endParaRPr lang="en-US" sz="1800" dirty="0"/>
          </a:p>
          <a:p>
            <a:r>
              <a:rPr lang="en-US" sz="1800" dirty="0" err="1"/>
              <a:t>প্রথিতযশা</a:t>
            </a:r>
            <a:r>
              <a:rPr lang="en-US" sz="1800" dirty="0"/>
              <a:t>  </a:t>
            </a:r>
            <a:r>
              <a:rPr lang="en-US" sz="1800" dirty="0" err="1"/>
              <a:t>শিশু</a:t>
            </a:r>
            <a:r>
              <a:rPr lang="en-US" sz="1800" dirty="0"/>
              <a:t> </a:t>
            </a:r>
            <a:r>
              <a:rPr lang="en-US" sz="1800" dirty="0" err="1"/>
              <a:t>সংগঠক</a:t>
            </a:r>
            <a:r>
              <a:rPr lang="en-US" sz="1800" dirty="0"/>
              <a:t> </a:t>
            </a:r>
            <a:r>
              <a:rPr lang="en-US" sz="1800" dirty="0" err="1"/>
              <a:t>পরলোকগমন</a:t>
            </a:r>
            <a:r>
              <a:rPr lang="en-US" sz="1800" dirty="0"/>
              <a:t> </a:t>
            </a:r>
            <a:r>
              <a:rPr lang="en-US" sz="1800" dirty="0" err="1"/>
              <a:t>করেন</a:t>
            </a:r>
            <a:r>
              <a:rPr lang="en-US" sz="1800" dirty="0"/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EFC82-14EA-474E-957B-B6C40B48C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04743"/>
            <a:ext cx="1066800" cy="13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340</Words>
  <Application>Microsoft Office PowerPoint</Application>
  <PresentationFormat>On-screen Show (4:3)</PresentationFormat>
  <Paragraphs>62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Vrinda</vt:lpstr>
      <vt:lpstr>Wingdings</vt:lpstr>
      <vt:lpstr>Office Theme</vt:lpstr>
      <vt:lpstr>PowerPoint Presentation</vt:lpstr>
      <vt:lpstr>স্বাগতম</vt:lpstr>
      <vt:lpstr>পরিচিতি</vt:lpstr>
      <vt:lpstr>পাঠ পরিচিতি</vt:lpstr>
      <vt:lpstr>এখানে কাকে দেখতে পাচ্ছ?</vt:lpstr>
      <vt:lpstr>আমাদের আজকের পাঠ কী হতে পারে?</vt:lpstr>
      <vt:lpstr>মুজিব রোকনুজ্জামান খান </vt:lpstr>
      <vt:lpstr>শিখনফল</vt:lpstr>
      <vt:lpstr>কবি পরিচিতি</vt:lpstr>
      <vt:lpstr>একক কাজ</vt:lpstr>
      <vt:lpstr>আদর্শ পাঠ </vt:lpstr>
      <vt:lpstr>সরব পাঠ </vt:lpstr>
      <vt:lpstr>শব্দার্থ</vt:lpstr>
      <vt:lpstr>PowerPoint Presentation</vt:lpstr>
      <vt:lpstr>জোড়ায় কাজ</vt:lpstr>
      <vt:lpstr>চল কবিতাটি দেখে নিই</vt:lpstr>
      <vt:lpstr>সবুজ শ্যামল বনভূমি মাঠ নদীতীর বালুচর </vt:lpstr>
      <vt:lpstr>সবখানে আছে বঙ্গবন্ধু শেখ মুজিবের ঘর।</vt:lpstr>
      <vt:lpstr>সোনার দেশের মাঠে মাঠে ফলে সোনাধান রাশি রাশি ফসলের হাসি দেখে মনে হয় শেখ মুজিবের হাসি।</vt:lpstr>
      <vt:lpstr>শিশুর মধুর হাসিতে যখন ভরে বাঙালির ঘর মনে হয় যেন শিশু হয়ে হাসে চিরশিশু মুজিবর।</vt:lpstr>
      <vt:lpstr>আমরা বাঙালি যতদিন বেঁচে রইব এ বাংলায় স্বাধীন বাংলা ডাকবে ঃমুজিব আয় ঘরে ফিরে আয়!</vt:lpstr>
      <vt:lpstr>দলগত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 computer</dc:creator>
  <cp:lastModifiedBy>asus computer</cp:lastModifiedBy>
  <cp:revision>69</cp:revision>
  <dcterms:created xsi:type="dcterms:W3CDTF">2006-08-16T00:00:00Z</dcterms:created>
  <dcterms:modified xsi:type="dcterms:W3CDTF">2021-01-25T06:33:06Z</dcterms:modified>
</cp:coreProperties>
</file>