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5" r:id="rId9"/>
    <p:sldId id="285" r:id="rId10"/>
    <p:sldId id="286" r:id="rId11"/>
    <p:sldId id="287" r:id="rId12"/>
    <p:sldId id="288" r:id="rId13"/>
    <p:sldId id="278" r:id="rId14"/>
    <p:sldId id="281" r:id="rId15"/>
    <p:sldId id="263" r:id="rId16"/>
    <p:sldId id="282" r:id="rId17"/>
    <p:sldId id="264" r:id="rId18"/>
  </p:sldIdLst>
  <p:sldSz cx="17675225" cy="8686800"/>
  <p:notesSz cx="6858000" cy="9144000"/>
  <p:defaultTextStyle>
    <a:defPPr>
      <a:defRPr lang="en-US"/>
    </a:defPPr>
    <a:lvl1pPr marL="0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2673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5347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98020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0693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63367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96040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28714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61387" algn="l" defTabSz="63267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-372" y="-96"/>
      </p:cViewPr>
      <p:guideLst>
        <p:guide orient="horz" pos="2736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BFF47-248D-4874-B361-90EBFDB0BF6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5E82E-ECCE-4317-B925-FEADD275CA00}">
      <dgm:prSet phldrT="[Text]" custT="1"/>
      <dgm:spPr>
        <a:noFill/>
        <a:ln w="38100">
          <a:noFill/>
        </a:ln>
      </dgm:spPr>
      <dgm:t>
        <a:bodyPr/>
        <a:lstStyle/>
        <a:p>
          <a:r>
            <a:rPr lang="en-US" sz="6600" b="1" cap="none" spc="0" dirty="0" err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গ</a:t>
          </a:r>
          <a:r>
            <a:rPr lang="bn-BD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  <a:r>
            <a: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</a:p>
      </dgm:t>
    </dgm:pt>
    <dgm:pt modelId="{FBEC31D6-3457-408A-812A-CE9F829A5B56}" type="parTrans" cxnId="{9CC47B75-D41E-49B7-96D9-06682DE15ED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DCF0B-4B1D-43EF-B692-6DCA72217B85}" type="sibTrans" cxnId="{9CC47B75-D41E-49B7-96D9-06682DE15ED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B1EA5-C422-42C2-A5E5-AD0D0B9DCB69}">
      <dgm:prSet phldrT="[Text]" custT="1"/>
      <dgm:spPr>
        <a:noFill/>
        <a:ln w="38100">
          <a:solidFill>
            <a:srgbClr val="7030A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5721C5-C276-477A-99DD-76AD7C03CFC0}" type="parTrans" cxnId="{E1538D29-677E-476E-95D4-3C0F0C34FC4B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1E2EB-AA1E-4CF0-8286-DDB31FCF0539}" type="sibTrans" cxnId="{E1538D29-677E-476E-95D4-3C0F0C34FC4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68AC04-30CC-4B56-AF73-8DE13C10382F}">
      <dgm:prSet phldrT="[Text]" custT="1"/>
      <dgm:spPr>
        <a:noFill/>
        <a:ln w="38100">
          <a:solidFill>
            <a:srgbClr val="00B0F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বেলি</a:t>
          </a:r>
          <a:endParaRPr lang="en-US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E151E7-7CBD-4816-9BA4-58108662BF0D}" type="parTrans" cxnId="{92A6F959-E3C3-43EE-AC19-4FF1D5DEC115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5D59B-6721-4FFF-ACB3-B0AB4023F528}" type="sibTrans" cxnId="{92A6F959-E3C3-43EE-AC19-4FF1D5DEC11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DDB79B-5A74-4717-840E-EB1D4DCD96E9}">
      <dgm:prSet phldrT="[Text]" custT="1"/>
      <dgm:spPr>
        <a:noFill/>
        <a:ln w="38100">
          <a:solidFill>
            <a:srgbClr val="00B05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A903C-097B-4E18-B32A-F4D3F126C25D}" type="parTrans" cxnId="{2B465EE5-B2A8-43D8-A0C9-F6AC14E4913D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287A5-9428-41C4-85D2-340F1FA5F795}" type="sibTrans" cxnId="{2B465EE5-B2A8-43D8-A0C9-F6AC14E4913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34FA2-1857-4C73-9FDC-B59E09B689DC}">
      <dgm:prSet phldrT="[Text]" custT="1"/>
      <dgm:spPr>
        <a:noFill/>
        <a:ln w="38100">
          <a:solidFill>
            <a:srgbClr val="FFFF00"/>
          </a:solidFill>
        </a:ln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ডালিয়া</a:t>
          </a:r>
          <a:endParaRPr lang="en-US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B812D-7190-4F42-9E20-6BF346E9DD7F}" type="sibTrans" cxnId="{3CCEE32D-6F1F-44DB-BD37-0FFB03CB32B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002815-733E-4E2B-8FE0-AA4EADE884DB}" type="parTrans" cxnId="{3CCEE32D-6F1F-44DB-BD37-0FFB03CB32B5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FA1B8-BE25-46F2-9A38-2562337D96EC}" type="pres">
      <dgm:prSet presAssocID="{B4ABFF47-248D-4874-B361-90EBFDB0BF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6693F0-5E0F-4E01-87A7-053FF80C4868}" type="pres">
      <dgm:prSet presAssocID="{FB45E82E-ECCE-4317-B925-FEADD275CA00}" presName="centerShape" presStyleLbl="node0" presStyleIdx="0" presStyleCnt="1" custScaleX="630867" custScaleY="127638"/>
      <dgm:spPr/>
      <dgm:t>
        <a:bodyPr/>
        <a:lstStyle/>
        <a:p>
          <a:endParaRPr lang="en-US"/>
        </a:p>
      </dgm:t>
    </dgm:pt>
    <dgm:pt modelId="{3E01B7FD-AF35-4980-BD95-900295FB0A9A}" type="pres">
      <dgm:prSet presAssocID="{8D5721C5-C276-477A-99DD-76AD7C03CFC0}" presName="Name9" presStyleLbl="parChTrans1D2" presStyleIdx="0" presStyleCnt="4"/>
      <dgm:spPr/>
      <dgm:t>
        <a:bodyPr/>
        <a:lstStyle/>
        <a:p>
          <a:endParaRPr lang="en-US"/>
        </a:p>
      </dgm:t>
    </dgm:pt>
    <dgm:pt modelId="{560ADB91-C6E1-408F-877B-AE2892920C95}" type="pres">
      <dgm:prSet presAssocID="{8D5721C5-C276-477A-99DD-76AD7C03CFC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81B01BF-34DA-475F-BB9B-3B7FBBBF606D}" type="pres">
      <dgm:prSet presAssocID="{29BB1EA5-C422-42C2-A5E5-AD0D0B9DCB69}" presName="node" presStyleLbl="node1" presStyleIdx="0" presStyleCnt="4" custScaleX="36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0C9E1-458F-4166-9BDF-9238383616A6}" type="pres">
      <dgm:prSet presAssocID="{2BE151E7-7CBD-4816-9BA4-58108662BF0D}" presName="Name9" presStyleLbl="parChTrans1D2" presStyleIdx="1" presStyleCnt="4"/>
      <dgm:spPr/>
      <dgm:t>
        <a:bodyPr/>
        <a:lstStyle/>
        <a:p>
          <a:endParaRPr lang="en-US"/>
        </a:p>
      </dgm:t>
    </dgm:pt>
    <dgm:pt modelId="{80C159B2-ED0C-42E4-89A0-A33D50B520B1}" type="pres">
      <dgm:prSet presAssocID="{2BE151E7-7CBD-4816-9BA4-58108662BF0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FE0B116-1600-4278-88ED-4393FDA64F6F}" type="pres">
      <dgm:prSet presAssocID="{8568AC04-30CC-4B56-AF73-8DE13C10382F}" presName="node" presStyleLbl="node1" presStyleIdx="1" presStyleCnt="4" custScaleX="272692" custRadScaleRad="369323" custRadScaleInc="-1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90323-E102-4A75-B178-2F010DD1025A}" type="pres">
      <dgm:prSet presAssocID="{F72A903C-097B-4E18-B32A-F4D3F126C25D}" presName="Name9" presStyleLbl="parChTrans1D2" presStyleIdx="2" presStyleCnt="4"/>
      <dgm:spPr/>
      <dgm:t>
        <a:bodyPr/>
        <a:lstStyle/>
        <a:p>
          <a:endParaRPr lang="en-US"/>
        </a:p>
      </dgm:t>
    </dgm:pt>
    <dgm:pt modelId="{5A2A6DBA-B924-4ACF-830F-C14DBA34C78F}" type="pres">
      <dgm:prSet presAssocID="{F72A903C-097B-4E18-B32A-F4D3F126C25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F0283C8-1C82-4D75-AE62-7F9B07776A5D}" type="pres">
      <dgm:prSet presAssocID="{F6DDB79B-5A74-4717-840E-EB1D4DCD96E9}" presName="node" presStyleLbl="node1" presStyleIdx="2" presStyleCnt="4" custScaleX="30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34632-AE6B-4ED5-9554-3939B59CA610}" type="pres">
      <dgm:prSet presAssocID="{A5002815-733E-4E2B-8FE0-AA4EADE884DB}" presName="Name9" presStyleLbl="parChTrans1D2" presStyleIdx="3" presStyleCnt="4"/>
      <dgm:spPr/>
      <dgm:t>
        <a:bodyPr/>
        <a:lstStyle/>
        <a:p>
          <a:endParaRPr lang="en-US"/>
        </a:p>
      </dgm:t>
    </dgm:pt>
    <dgm:pt modelId="{2E07C392-AC8A-41E7-9921-15C98C56333C}" type="pres">
      <dgm:prSet presAssocID="{A5002815-733E-4E2B-8FE0-AA4EADE884D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B1F17E2-42CC-431A-A8FC-F9E3D195CFE3}" type="pres">
      <dgm:prSet presAssocID="{A8E34FA2-1857-4C73-9FDC-B59E09B689DC}" presName="node" presStyleLbl="node1" presStyleIdx="3" presStyleCnt="4" custScaleX="379995" custRadScaleRad="372741" custRadScaleInc="-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65EE5-B2A8-43D8-A0C9-F6AC14E4913D}" srcId="{FB45E82E-ECCE-4317-B925-FEADD275CA00}" destId="{F6DDB79B-5A74-4717-840E-EB1D4DCD96E9}" srcOrd="2" destOrd="0" parTransId="{F72A903C-097B-4E18-B32A-F4D3F126C25D}" sibTransId="{5CD287A5-9428-41C4-85D2-340F1FA5F795}"/>
    <dgm:cxn modelId="{54719CEA-B5A8-452E-9585-42661C3DD13A}" type="presOf" srcId="{8D5721C5-C276-477A-99DD-76AD7C03CFC0}" destId="{560ADB91-C6E1-408F-877B-AE2892920C95}" srcOrd="1" destOrd="0" presId="urn:microsoft.com/office/officeart/2005/8/layout/radial1"/>
    <dgm:cxn modelId="{80D7A7D2-DFB8-431A-BAC0-C1C3ABF7FE8F}" type="presOf" srcId="{A8E34FA2-1857-4C73-9FDC-B59E09B689DC}" destId="{3B1F17E2-42CC-431A-A8FC-F9E3D195CFE3}" srcOrd="0" destOrd="0" presId="urn:microsoft.com/office/officeart/2005/8/layout/radial1"/>
    <dgm:cxn modelId="{4F427EC2-DE64-4602-9384-F0E79608ACBC}" type="presOf" srcId="{A5002815-733E-4E2B-8FE0-AA4EADE884DB}" destId="{2E07C392-AC8A-41E7-9921-15C98C56333C}" srcOrd="1" destOrd="0" presId="urn:microsoft.com/office/officeart/2005/8/layout/radial1"/>
    <dgm:cxn modelId="{A662DC4C-FE27-4178-B640-F0958D55097F}" type="presOf" srcId="{2BE151E7-7CBD-4816-9BA4-58108662BF0D}" destId="{37B0C9E1-458F-4166-9BDF-9238383616A6}" srcOrd="0" destOrd="0" presId="urn:microsoft.com/office/officeart/2005/8/layout/radial1"/>
    <dgm:cxn modelId="{3CCEE32D-6F1F-44DB-BD37-0FFB03CB32B5}" srcId="{FB45E82E-ECCE-4317-B925-FEADD275CA00}" destId="{A8E34FA2-1857-4C73-9FDC-B59E09B689DC}" srcOrd="3" destOrd="0" parTransId="{A5002815-733E-4E2B-8FE0-AA4EADE884DB}" sibTransId="{221B812D-7190-4F42-9E20-6BF346E9DD7F}"/>
    <dgm:cxn modelId="{9B901F55-7347-460C-B344-818336D08BE7}" type="presOf" srcId="{FB45E82E-ECCE-4317-B925-FEADD275CA00}" destId="{D16693F0-5E0F-4E01-87A7-053FF80C4868}" srcOrd="0" destOrd="0" presId="urn:microsoft.com/office/officeart/2005/8/layout/radial1"/>
    <dgm:cxn modelId="{A843293A-8BD8-4B07-8F7C-F765A716DC71}" type="presOf" srcId="{F6DDB79B-5A74-4717-840E-EB1D4DCD96E9}" destId="{7F0283C8-1C82-4D75-AE62-7F9B07776A5D}" srcOrd="0" destOrd="0" presId="urn:microsoft.com/office/officeart/2005/8/layout/radial1"/>
    <dgm:cxn modelId="{C3C6F63B-591F-4412-8192-D961D87AC905}" type="presOf" srcId="{A5002815-733E-4E2B-8FE0-AA4EADE884DB}" destId="{26F34632-AE6B-4ED5-9554-3939B59CA610}" srcOrd="0" destOrd="0" presId="urn:microsoft.com/office/officeart/2005/8/layout/radial1"/>
    <dgm:cxn modelId="{9673B775-200B-43C4-B833-C15BA1701EA5}" type="presOf" srcId="{8D5721C5-C276-477A-99DD-76AD7C03CFC0}" destId="{3E01B7FD-AF35-4980-BD95-900295FB0A9A}" srcOrd="0" destOrd="0" presId="urn:microsoft.com/office/officeart/2005/8/layout/radial1"/>
    <dgm:cxn modelId="{9B2D136E-D9A0-4254-A032-96EC3CAD0FCC}" type="presOf" srcId="{2BE151E7-7CBD-4816-9BA4-58108662BF0D}" destId="{80C159B2-ED0C-42E4-89A0-A33D50B520B1}" srcOrd="1" destOrd="0" presId="urn:microsoft.com/office/officeart/2005/8/layout/radial1"/>
    <dgm:cxn modelId="{E1538D29-677E-476E-95D4-3C0F0C34FC4B}" srcId="{FB45E82E-ECCE-4317-B925-FEADD275CA00}" destId="{29BB1EA5-C422-42C2-A5E5-AD0D0B9DCB69}" srcOrd="0" destOrd="0" parTransId="{8D5721C5-C276-477A-99DD-76AD7C03CFC0}" sibTransId="{BF91E2EB-AA1E-4CF0-8286-DDB31FCF0539}"/>
    <dgm:cxn modelId="{98CDEDE5-2437-4500-B35C-5D029DA1B709}" type="presOf" srcId="{F72A903C-097B-4E18-B32A-F4D3F126C25D}" destId="{82B90323-E102-4A75-B178-2F010DD1025A}" srcOrd="0" destOrd="0" presId="urn:microsoft.com/office/officeart/2005/8/layout/radial1"/>
    <dgm:cxn modelId="{92A6F959-E3C3-43EE-AC19-4FF1D5DEC115}" srcId="{FB45E82E-ECCE-4317-B925-FEADD275CA00}" destId="{8568AC04-30CC-4B56-AF73-8DE13C10382F}" srcOrd="1" destOrd="0" parTransId="{2BE151E7-7CBD-4816-9BA4-58108662BF0D}" sibTransId="{FBE5D59B-6721-4FFF-ACB3-B0AB4023F528}"/>
    <dgm:cxn modelId="{B2FFDBCB-724D-4DFA-8606-5EAFE97CCD0F}" type="presOf" srcId="{B4ABFF47-248D-4874-B361-90EBFDB0BF6F}" destId="{F02FA1B8-BE25-46F2-9A38-2562337D96EC}" srcOrd="0" destOrd="0" presId="urn:microsoft.com/office/officeart/2005/8/layout/radial1"/>
    <dgm:cxn modelId="{9CC47B75-D41E-49B7-96D9-06682DE15ED5}" srcId="{B4ABFF47-248D-4874-B361-90EBFDB0BF6F}" destId="{FB45E82E-ECCE-4317-B925-FEADD275CA00}" srcOrd="0" destOrd="0" parTransId="{FBEC31D6-3457-408A-812A-CE9F829A5B56}" sibTransId="{752DCF0B-4B1D-43EF-B692-6DCA72217B85}"/>
    <dgm:cxn modelId="{5EE6FA59-857C-4CDA-80F6-DD1F371BDB76}" type="presOf" srcId="{29BB1EA5-C422-42C2-A5E5-AD0D0B9DCB69}" destId="{881B01BF-34DA-475F-BB9B-3B7FBBBF606D}" srcOrd="0" destOrd="0" presId="urn:microsoft.com/office/officeart/2005/8/layout/radial1"/>
    <dgm:cxn modelId="{A71351E6-4FF1-4AAC-BBC3-69AFD8BE2782}" type="presOf" srcId="{8568AC04-30CC-4B56-AF73-8DE13C10382F}" destId="{9FE0B116-1600-4278-88ED-4393FDA64F6F}" srcOrd="0" destOrd="0" presId="urn:microsoft.com/office/officeart/2005/8/layout/radial1"/>
    <dgm:cxn modelId="{069928C1-4B6B-4CBA-AF5C-E423E09BE9E0}" type="presOf" srcId="{F72A903C-097B-4E18-B32A-F4D3F126C25D}" destId="{5A2A6DBA-B924-4ACF-830F-C14DBA34C78F}" srcOrd="1" destOrd="0" presId="urn:microsoft.com/office/officeart/2005/8/layout/radial1"/>
    <dgm:cxn modelId="{86DD0524-E940-4EC6-A405-FE044A8F3235}" type="presParOf" srcId="{F02FA1B8-BE25-46F2-9A38-2562337D96EC}" destId="{D16693F0-5E0F-4E01-87A7-053FF80C4868}" srcOrd="0" destOrd="0" presId="urn:microsoft.com/office/officeart/2005/8/layout/radial1"/>
    <dgm:cxn modelId="{AB96063F-477F-4C07-BE6C-611ECB134927}" type="presParOf" srcId="{F02FA1B8-BE25-46F2-9A38-2562337D96EC}" destId="{3E01B7FD-AF35-4980-BD95-900295FB0A9A}" srcOrd="1" destOrd="0" presId="urn:microsoft.com/office/officeart/2005/8/layout/radial1"/>
    <dgm:cxn modelId="{931C577E-227E-474D-BFF1-66A6553DF83F}" type="presParOf" srcId="{3E01B7FD-AF35-4980-BD95-900295FB0A9A}" destId="{560ADB91-C6E1-408F-877B-AE2892920C95}" srcOrd="0" destOrd="0" presId="urn:microsoft.com/office/officeart/2005/8/layout/radial1"/>
    <dgm:cxn modelId="{51F6EE84-AA18-4B15-B0EB-6F936C951E1A}" type="presParOf" srcId="{F02FA1B8-BE25-46F2-9A38-2562337D96EC}" destId="{881B01BF-34DA-475F-BB9B-3B7FBBBF606D}" srcOrd="2" destOrd="0" presId="urn:microsoft.com/office/officeart/2005/8/layout/radial1"/>
    <dgm:cxn modelId="{CDE4E3A9-F9EE-4C0B-BCEC-76E813593F05}" type="presParOf" srcId="{F02FA1B8-BE25-46F2-9A38-2562337D96EC}" destId="{37B0C9E1-458F-4166-9BDF-9238383616A6}" srcOrd="3" destOrd="0" presId="urn:microsoft.com/office/officeart/2005/8/layout/radial1"/>
    <dgm:cxn modelId="{937E8919-D1E7-47F1-B360-135142DFE11F}" type="presParOf" srcId="{37B0C9E1-458F-4166-9BDF-9238383616A6}" destId="{80C159B2-ED0C-42E4-89A0-A33D50B520B1}" srcOrd="0" destOrd="0" presId="urn:microsoft.com/office/officeart/2005/8/layout/radial1"/>
    <dgm:cxn modelId="{A2E5E4AC-A855-46EB-B406-6FAE580C5D8B}" type="presParOf" srcId="{F02FA1B8-BE25-46F2-9A38-2562337D96EC}" destId="{9FE0B116-1600-4278-88ED-4393FDA64F6F}" srcOrd="4" destOrd="0" presId="urn:microsoft.com/office/officeart/2005/8/layout/radial1"/>
    <dgm:cxn modelId="{4E1F9CFF-02B6-44CA-A6C3-22EE0121E10B}" type="presParOf" srcId="{F02FA1B8-BE25-46F2-9A38-2562337D96EC}" destId="{82B90323-E102-4A75-B178-2F010DD1025A}" srcOrd="5" destOrd="0" presId="urn:microsoft.com/office/officeart/2005/8/layout/radial1"/>
    <dgm:cxn modelId="{B947F95C-B212-4A84-8D97-C778944004C6}" type="presParOf" srcId="{82B90323-E102-4A75-B178-2F010DD1025A}" destId="{5A2A6DBA-B924-4ACF-830F-C14DBA34C78F}" srcOrd="0" destOrd="0" presId="urn:microsoft.com/office/officeart/2005/8/layout/radial1"/>
    <dgm:cxn modelId="{0D65D972-B011-495B-B129-ABE5FFA24A10}" type="presParOf" srcId="{F02FA1B8-BE25-46F2-9A38-2562337D96EC}" destId="{7F0283C8-1C82-4D75-AE62-7F9B07776A5D}" srcOrd="6" destOrd="0" presId="urn:microsoft.com/office/officeart/2005/8/layout/radial1"/>
    <dgm:cxn modelId="{AD25A9B2-679C-45B8-842B-91250541545E}" type="presParOf" srcId="{F02FA1B8-BE25-46F2-9A38-2562337D96EC}" destId="{26F34632-AE6B-4ED5-9554-3939B59CA610}" srcOrd="7" destOrd="0" presId="urn:microsoft.com/office/officeart/2005/8/layout/radial1"/>
    <dgm:cxn modelId="{504511D9-65BC-4AD9-A3C2-BD6846C54D45}" type="presParOf" srcId="{26F34632-AE6B-4ED5-9554-3939B59CA610}" destId="{2E07C392-AC8A-41E7-9921-15C98C56333C}" srcOrd="0" destOrd="0" presId="urn:microsoft.com/office/officeart/2005/8/layout/radial1"/>
    <dgm:cxn modelId="{3F691195-6402-40AE-A332-CF0D92178AA0}" type="presParOf" srcId="{F02FA1B8-BE25-46F2-9A38-2562337D96EC}" destId="{3B1F17E2-42CC-431A-A8FC-F9E3D195CFE3}" srcOrd="8" destOrd="0" presId="urn:microsoft.com/office/officeart/2005/8/layout/radial1"/>
  </dgm:cxnLst>
  <dgm:bg>
    <a:noFill/>
  </dgm:bg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7896-F982-425B-A0D0-52E7528485F7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1143000"/>
            <a:ext cx="627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2850-6607-48FB-81BA-A4F7C4518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6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2673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5347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98020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0693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63367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96040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28714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61387" algn="l" defTabSz="12653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513" y="1143000"/>
            <a:ext cx="6276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B2850-6607-48FB-81BA-A4F7C45186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18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642" y="2698541"/>
            <a:ext cx="15023941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284" y="4922520"/>
            <a:ext cx="12372658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8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4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0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6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2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354757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022662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4538" y="347878"/>
            <a:ext cx="3976926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3761" y="347878"/>
            <a:ext cx="1163619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413345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368201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220" y="5582079"/>
            <a:ext cx="15023941" cy="1725295"/>
          </a:xfrm>
        </p:spPr>
        <p:txBody>
          <a:bodyPr anchor="t"/>
          <a:lstStyle>
            <a:lvl1pPr algn="l">
              <a:defRPr sz="7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220" y="3681838"/>
            <a:ext cx="15023941" cy="1900238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6064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2129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819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425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032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6389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2455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851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324747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3761" y="2026926"/>
            <a:ext cx="7806558" cy="5732886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4906" y="2026926"/>
            <a:ext cx="7806558" cy="5732886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8493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765" y="1944478"/>
            <a:ext cx="7809627" cy="810365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60649" indent="0">
              <a:buNone/>
              <a:defRPr sz="3700" b="1"/>
            </a:lvl2pPr>
            <a:lvl3pPr marL="1721299" indent="0">
              <a:buNone/>
              <a:defRPr sz="3500" b="1"/>
            </a:lvl3pPr>
            <a:lvl4pPr marL="2581949" indent="0">
              <a:buNone/>
              <a:defRPr sz="3000" b="1"/>
            </a:lvl4pPr>
            <a:lvl5pPr marL="3442598" indent="0">
              <a:buNone/>
              <a:defRPr sz="3000" b="1"/>
            </a:lvl5pPr>
            <a:lvl6pPr marL="4303249" indent="0">
              <a:buNone/>
              <a:defRPr sz="3000" b="1"/>
            </a:lvl6pPr>
            <a:lvl7pPr marL="5163899" indent="0">
              <a:buNone/>
              <a:defRPr sz="3000" b="1"/>
            </a:lvl7pPr>
            <a:lvl8pPr marL="6024550" indent="0">
              <a:buNone/>
              <a:defRPr sz="3000" b="1"/>
            </a:lvl8pPr>
            <a:lvl9pPr marL="6885198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765" y="2754842"/>
            <a:ext cx="7809627" cy="500496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5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78777" y="1944478"/>
            <a:ext cx="7812694" cy="810365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60649" indent="0">
              <a:buNone/>
              <a:defRPr sz="3700" b="1"/>
            </a:lvl2pPr>
            <a:lvl3pPr marL="1721299" indent="0">
              <a:buNone/>
              <a:defRPr sz="3500" b="1"/>
            </a:lvl3pPr>
            <a:lvl4pPr marL="2581949" indent="0">
              <a:buNone/>
              <a:defRPr sz="3000" b="1"/>
            </a:lvl4pPr>
            <a:lvl5pPr marL="3442598" indent="0">
              <a:buNone/>
              <a:defRPr sz="3000" b="1"/>
            </a:lvl5pPr>
            <a:lvl6pPr marL="4303249" indent="0">
              <a:buNone/>
              <a:defRPr sz="3000" b="1"/>
            </a:lvl6pPr>
            <a:lvl7pPr marL="5163899" indent="0">
              <a:buNone/>
              <a:defRPr sz="3000" b="1"/>
            </a:lvl7pPr>
            <a:lvl8pPr marL="6024550" indent="0">
              <a:buNone/>
              <a:defRPr sz="3000" b="1"/>
            </a:lvl8pPr>
            <a:lvl9pPr marL="6885198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78777" y="2754842"/>
            <a:ext cx="7812694" cy="500496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5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308474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816105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329695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9" y="345865"/>
            <a:ext cx="5815026" cy="147193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528" y="345867"/>
            <a:ext cx="9880942" cy="7413943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9" y="1817797"/>
            <a:ext cx="5815026" cy="5942013"/>
          </a:xfrm>
        </p:spPr>
        <p:txBody>
          <a:bodyPr/>
          <a:lstStyle>
            <a:lvl1pPr marL="0" indent="0">
              <a:buNone/>
              <a:defRPr sz="2600"/>
            </a:lvl1pPr>
            <a:lvl2pPr marL="860649" indent="0">
              <a:buNone/>
              <a:defRPr sz="2200"/>
            </a:lvl2pPr>
            <a:lvl3pPr marL="1721299" indent="0">
              <a:buNone/>
              <a:defRPr sz="1900"/>
            </a:lvl3pPr>
            <a:lvl4pPr marL="2581949" indent="0">
              <a:buNone/>
              <a:defRPr sz="1700"/>
            </a:lvl4pPr>
            <a:lvl5pPr marL="3442598" indent="0">
              <a:buNone/>
              <a:defRPr sz="1700"/>
            </a:lvl5pPr>
            <a:lvl6pPr marL="4303249" indent="0">
              <a:buNone/>
              <a:defRPr sz="1700"/>
            </a:lvl6pPr>
            <a:lvl7pPr marL="5163899" indent="0">
              <a:buNone/>
              <a:defRPr sz="1700"/>
            </a:lvl7pPr>
            <a:lvl8pPr marL="6024550" indent="0">
              <a:buNone/>
              <a:defRPr sz="1700"/>
            </a:lvl8pPr>
            <a:lvl9pPr marL="6885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863754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467" y="6080761"/>
            <a:ext cx="10605135" cy="717868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64467" y="776182"/>
            <a:ext cx="10605135" cy="5212080"/>
          </a:xfrm>
        </p:spPr>
        <p:txBody>
          <a:bodyPr/>
          <a:lstStyle>
            <a:lvl1pPr marL="0" indent="0">
              <a:buNone/>
              <a:defRPr sz="6000"/>
            </a:lvl1pPr>
            <a:lvl2pPr marL="860649" indent="0">
              <a:buNone/>
              <a:defRPr sz="5100"/>
            </a:lvl2pPr>
            <a:lvl3pPr marL="1721299" indent="0">
              <a:buNone/>
              <a:defRPr sz="4400"/>
            </a:lvl3pPr>
            <a:lvl4pPr marL="2581949" indent="0">
              <a:buNone/>
              <a:defRPr sz="3700"/>
            </a:lvl4pPr>
            <a:lvl5pPr marL="3442598" indent="0">
              <a:buNone/>
              <a:defRPr sz="3700"/>
            </a:lvl5pPr>
            <a:lvl6pPr marL="4303249" indent="0">
              <a:buNone/>
              <a:defRPr sz="3700"/>
            </a:lvl6pPr>
            <a:lvl7pPr marL="5163899" indent="0">
              <a:buNone/>
              <a:defRPr sz="3700"/>
            </a:lvl7pPr>
            <a:lvl8pPr marL="6024550" indent="0">
              <a:buNone/>
              <a:defRPr sz="3700"/>
            </a:lvl8pPr>
            <a:lvl9pPr marL="6885198" indent="0">
              <a:buNone/>
              <a:defRPr sz="3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467" y="6798629"/>
            <a:ext cx="10605135" cy="1019493"/>
          </a:xfrm>
        </p:spPr>
        <p:txBody>
          <a:bodyPr/>
          <a:lstStyle>
            <a:lvl1pPr marL="0" indent="0">
              <a:buNone/>
              <a:defRPr sz="2600"/>
            </a:lvl1pPr>
            <a:lvl2pPr marL="860649" indent="0">
              <a:buNone/>
              <a:defRPr sz="2200"/>
            </a:lvl2pPr>
            <a:lvl3pPr marL="1721299" indent="0">
              <a:buNone/>
              <a:defRPr sz="1900"/>
            </a:lvl3pPr>
            <a:lvl4pPr marL="2581949" indent="0">
              <a:buNone/>
              <a:defRPr sz="1700"/>
            </a:lvl4pPr>
            <a:lvl5pPr marL="3442598" indent="0">
              <a:buNone/>
              <a:defRPr sz="1700"/>
            </a:lvl5pPr>
            <a:lvl6pPr marL="4303249" indent="0">
              <a:buNone/>
              <a:defRPr sz="1700"/>
            </a:lvl6pPr>
            <a:lvl7pPr marL="5163899" indent="0">
              <a:buNone/>
              <a:defRPr sz="1700"/>
            </a:lvl7pPr>
            <a:lvl8pPr marL="6024550" indent="0">
              <a:buNone/>
              <a:defRPr sz="1700"/>
            </a:lvl8pPr>
            <a:lvl9pPr marL="6885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399664"/>
      </p:ext>
    </p:extLst>
  </p:cSld>
  <p:clrMapOvr>
    <a:masterClrMapping/>
  </p:clrMapOvr>
  <p:transition spd="slow" advTm="0">
    <p:newsflash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3761" y="347876"/>
            <a:ext cx="15907703" cy="1447800"/>
          </a:xfrm>
          <a:prstGeom prst="rect">
            <a:avLst/>
          </a:prstGeom>
        </p:spPr>
        <p:txBody>
          <a:bodyPr vert="horz" lIns="172129" tIns="86064" rIns="172129" bIns="860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761" y="2026926"/>
            <a:ext cx="15907703" cy="5732886"/>
          </a:xfrm>
          <a:prstGeom prst="rect">
            <a:avLst/>
          </a:prstGeom>
        </p:spPr>
        <p:txBody>
          <a:bodyPr vert="horz" lIns="172129" tIns="86064" rIns="172129" bIns="860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" y="8051381"/>
            <a:ext cx="4124219" cy="462492"/>
          </a:xfrm>
          <a:prstGeom prst="rect">
            <a:avLst/>
          </a:prstGeom>
        </p:spPr>
        <p:txBody>
          <a:bodyPr vert="horz" lIns="172129" tIns="86064" rIns="172129" bIns="86064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DA10-7216-4701-9351-94E72F135062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9035" y="8051381"/>
            <a:ext cx="5597155" cy="462492"/>
          </a:xfrm>
          <a:prstGeom prst="rect">
            <a:avLst/>
          </a:prstGeom>
        </p:spPr>
        <p:txBody>
          <a:bodyPr vert="horz" lIns="172129" tIns="86064" rIns="172129" bIns="86064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67245" y="8051381"/>
            <a:ext cx="4124219" cy="462492"/>
          </a:xfrm>
          <a:prstGeom prst="rect">
            <a:avLst/>
          </a:prstGeom>
        </p:spPr>
        <p:txBody>
          <a:bodyPr vert="horz" lIns="172129" tIns="86064" rIns="172129" bIns="86064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5C08-AB75-49F0-AB6A-C018B138A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347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 advTm="0">
    <p:newsflash/>
    <p:sndAc>
      <p:stSnd>
        <p:snd r:embed="rId13" name="applause.wav" builtIn="1"/>
      </p:stSnd>
    </p:sndAc>
  </p:transition>
  <p:txStyles>
    <p:titleStyle>
      <a:lvl1pPr algn="ctr" defTabSz="1721299" rtl="0" eaLnBrk="1" latinLnBrk="0" hangingPunct="1">
        <a:spcBef>
          <a:spcPct val="0"/>
        </a:spcBef>
        <a:buNone/>
        <a:defRPr sz="8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5489" indent="-645489" algn="l" defTabSz="1721299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98557" indent="-537907" algn="l" defTabSz="1721299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151625" indent="-430324" algn="l" defTabSz="1721299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012274" indent="-430324" algn="l" defTabSz="172129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72925" indent="-430324" algn="l" defTabSz="1721299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33573" indent="-430324" algn="l" defTabSz="172129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94225" indent="-430324" algn="l" defTabSz="172129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54875" indent="-430324" algn="l" defTabSz="172129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24" indent="-430324" algn="l" defTabSz="172129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0649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21299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949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442598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03249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63899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24550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85198" algn="l" defTabSz="172129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54E880-0267-4892-901C-0361AACDA060}"/>
              </a:ext>
            </a:extLst>
          </p:cNvPr>
          <p:cNvSpPr/>
          <p:nvPr/>
        </p:nvSpPr>
        <p:spPr>
          <a:xfrm>
            <a:off x="0" y="422032"/>
            <a:ext cx="17675225" cy="615461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535" tIns="63267" rIns="126535" bIns="63267" numCol="1" spcCol="0" rtlCol="0" fromWordArt="0" anchor="ctr" anchorCtr="0" forceAA="0" compatLnSpc="1">
            <a:prstTxWarp prst="textInflateTop">
              <a:avLst/>
            </a:prstTxWarp>
            <a:noAutofit/>
          </a:bodyPr>
          <a:lstStyle/>
          <a:p>
            <a:pPr algn="ctr"/>
            <a:r>
              <a:rPr lang="bn-BD" sz="191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100" b="1" dirty="0">
              <a:ln w="38100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Pentagon 1">
            <a:extLst>
              <a:ext uri="{FF2B5EF4-FFF2-40B4-BE49-F238E27FC236}">
                <a16:creationId xmlns="" xmlns:a16="http://schemas.microsoft.com/office/drawing/2014/main" id="{40F2D9D3-5A58-4D58-B40D-6028B390E9E1}"/>
              </a:ext>
            </a:extLst>
          </p:cNvPr>
          <p:cNvSpPr/>
          <p:nvPr/>
        </p:nvSpPr>
        <p:spPr>
          <a:xfrm>
            <a:off x="0" y="386862"/>
            <a:ext cx="17675225" cy="807133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endParaRPr lang="bn-IN" sz="199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audi-handsh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75225" cy="86868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132046152"/>
      </p:ext>
    </p:extLst>
  </p:cSld>
  <p:clrMapOvr>
    <a:masterClrMapping/>
  </p:clrMapOvr>
  <p:transition spd="slow" advTm="0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1" y="117503"/>
            <a:ext cx="17675224" cy="470010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/>
          <a:lstStyle/>
          <a:p>
            <a:pPr algn="just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পাপের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মিথ্যাবাদীকে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কাযিব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ঘৃণা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অপছন্দ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আল্লাহও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ঘৃণা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অপ্রিয়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অপ্রিয়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অসম্মানিত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5111365"/>
            <a:ext cx="17675225" cy="3474720"/>
          </a:xfrm>
          <a:prstGeom prst="snip2Diag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মিথ্যাবাদী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মিথ্যাবাদীকে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bn-BD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BD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কথা বল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BD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বল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59798" y="134289"/>
            <a:ext cx="66281" cy="5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542453"/>
      </p:ext>
    </p:extLst>
  </p:cSld>
  <p:clrMapOvr>
    <a:masterClrMapping/>
  </p:clrMapOvr>
  <p:transition spd="slow" advTm="0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-1" y="67142"/>
            <a:ext cx="17675225" cy="570727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/>
          <a:lstStyle/>
          <a:p>
            <a:pPr algn="just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(স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ছোটবেলা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সত্যবাদী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সত্যকথা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অন্যদেরকেও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সত্যকথা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বলেননি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”।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পুণ্যের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1" y="6110135"/>
            <a:ext cx="17675224" cy="2433984"/>
          </a:xfrm>
          <a:prstGeom prst="round2Diag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বল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েছেন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েছেন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399808"/>
      </p:ext>
    </p:extLst>
  </p:cSld>
  <p:clrMapOvr>
    <a:masterClrMapping/>
  </p:clrMapOvr>
  <p:transition spd="slow" advTm="0">
    <p:zoom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-1" y="1"/>
            <a:ext cx="17675225" cy="590843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কাছে একজন লোক এসে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“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 আল্লাহর নবি, আমি চুরি করি।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বলি। আরও অনেক অন্যায় করি। এখন আমি এগুলো ছেড়ে দিতে চাই। বলুন, আমি প্রথমে কোনটি ছেড়ে দেব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bn-BD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“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 কথা বলা ছেড়ে দাও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”।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লোকটি </a:t>
            </a:r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 কথা বলা ছেড়ে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দিল। আর </a:t>
            </a:r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 কথা বলা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ছেড়ে দেওয়ার কারনে সব অন্যায় থেকে সে বেঁচে গেল। </a:t>
            </a:r>
          </a:p>
        </p:txBody>
      </p:sp>
      <p:sp>
        <p:nvSpPr>
          <p:cNvPr id="4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-1" y="6013938"/>
            <a:ext cx="17675225" cy="2672862"/>
          </a:xfrm>
          <a:prstGeom prst="round2Diag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/>
          <a:lstStyle/>
          <a:p>
            <a:pPr algn="just"/>
            <a:r>
              <a:rPr lang="bn-BD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আমরাও সব সময় সত্য কথা বলব, সকলের সম্মান ও আদর পাব, মিথ্যা কথা বলব না, জাহান্নাম থেকে রক্ষা পাব। 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902919"/>
      </p:ext>
    </p:extLst>
  </p:cSld>
  <p:clrMapOvr>
    <a:masterClrMapping/>
  </p:clrMapOvr>
  <p:transition spd="slow" advTm="0">
    <p:zoom dir="in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="" xmlns:a16="http://schemas.microsoft.com/office/drawing/2014/main" id="{63706E7F-F263-4BE5-92E8-B9F2FF659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0592760"/>
              </p:ext>
            </p:extLst>
          </p:nvPr>
        </p:nvGraphicFramePr>
        <p:xfrm>
          <a:off x="524733" y="245097"/>
          <a:ext cx="16540276" cy="286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allout: Down Arrow 24">
            <a:extLst>
              <a:ext uri="{FF2B5EF4-FFF2-40B4-BE49-F238E27FC236}">
                <a16:creationId xmlns="" xmlns:a16="http://schemas.microsoft.com/office/drawing/2014/main" id="{52C26E93-3AF6-42E3-AA84-4E0E0088D781}"/>
              </a:ext>
            </a:extLst>
          </p:cNvPr>
          <p:cNvSpPr/>
          <p:nvPr/>
        </p:nvSpPr>
        <p:spPr>
          <a:xfrm>
            <a:off x="1" y="3481754"/>
            <a:ext cx="17675224" cy="1723933"/>
          </a:xfrm>
          <a:prstGeom prst="downArrowCallo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/>
          <a:lstStyle/>
          <a:p>
            <a:pPr algn="ctr"/>
            <a:r>
              <a:rPr lang="bn-B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কাজ-নিম্নের ছকটি পূরণ কর।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6" name="Table 26">
            <a:extLst>
              <a:ext uri="{FF2B5EF4-FFF2-40B4-BE49-F238E27FC236}">
                <a16:creationId xmlns="" xmlns:a16="http://schemas.microsoft.com/office/drawing/2014/main" id="{E3049DD1-B608-4AB8-A423-BE316FC4F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9219597"/>
              </p:ext>
            </p:extLst>
          </p:nvPr>
        </p:nvGraphicFramePr>
        <p:xfrm>
          <a:off x="0" y="5043842"/>
          <a:ext cx="17675225" cy="3642958"/>
        </p:xfrm>
        <a:graphic>
          <a:graphicData uri="http://schemas.openxmlformats.org/drawingml/2006/table">
            <a:tbl>
              <a:tblPr firstRow="1" bandRow="1"/>
              <a:tblGrid>
                <a:gridCol w="9100526">
                  <a:extLst>
                    <a:ext uri="{9D8B030D-6E8A-4147-A177-3AD203B41FA5}">
                      <a16:colId xmlns="" xmlns:a16="http://schemas.microsoft.com/office/drawing/2014/main" val="3386698847"/>
                    </a:ext>
                  </a:extLst>
                </a:gridCol>
                <a:gridCol w="8574699">
                  <a:extLst>
                    <a:ext uri="{9D8B030D-6E8A-4147-A177-3AD203B41FA5}">
                      <a16:colId xmlns="" xmlns:a16="http://schemas.microsoft.com/office/drawing/2014/main" val="4071259241"/>
                    </a:ext>
                  </a:extLst>
                </a:gridCol>
              </a:tblGrid>
              <a:tr h="1228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সত্য কথা বলার সুফল </a:t>
                      </a:r>
                      <a:endParaRPr lang="en-US" sz="6000" dirty="0">
                        <a:solidFill>
                          <a:srgbClr val="FFFF00"/>
                        </a:solidFill>
                      </a:endParaRPr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5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মিথ্যা কথা বলার কুফল </a:t>
                      </a:r>
                      <a:endParaRPr lang="en-US" sz="5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8057833"/>
                  </a:ext>
                </a:extLst>
              </a:tr>
              <a:tr h="57406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5594299"/>
                  </a:ext>
                </a:extLst>
              </a:tr>
              <a:tr h="57406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5653674"/>
                  </a:ext>
                </a:extLst>
              </a:tr>
              <a:tr h="574066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9597138"/>
                  </a:ext>
                </a:extLst>
              </a:tr>
              <a:tr h="574066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32564" marR="132564" marT="57912" marB="5791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78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3934019"/>
      </p:ext>
    </p:extLst>
  </p:cSld>
  <p:clrMapOvr>
    <a:masterClrMapping/>
  </p:clrMapOvr>
  <p:transition spd="slow" advTm="0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4" grpId="1">
        <p:bldAsOne/>
      </p:bldGraphic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Right 5">
            <a:extLst>
              <a:ext uri="{FF2B5EF4-FFF2-40B4-BE49-F238E27FC236}">
                <a16:creationId xmlns="" xmlns:a16="http://schemas.microsoft.com/office/drawing/2014/main" id="{0B6F96A6-2605-4391-817F-C216B4A808B5}"/>
              </a:ext>
            </a:extLst>
          </p:cNvPr>
          <p:cNvSpPr/>
          <p:nvPr/>
        </p:nvSpPr>
        <p:spPr>
          <a:xfrm>
            <a:off x="-826477" y="-298937"/>
            <a:ext cx="19307908" cy="3745522"/>
          </a:xfrm>
          <a:prstGeom prst="leftRightArrow">
            <a:avLst>
              <a:gd name="adj1" fmla="val 74565"/>
              <a:gd name="adj2" fmla="val 46221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৪৬ </a:t>
            </a:r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 পৃষ্ঠার সত্য কথা বলা </a:t>
            </a:r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করে নিচু স্বরে পাঠ কর এবং সমস্যা থাকলে জিজ্ঞাসা কর।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23" y="2185604"/>
            <a:ext cx="7807569" cy="650119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perspectiveRelaxedModerately"/>
            <a:lightRig rig="threePt" dir="t"/>
          </a:scene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6369" y="2154070"/>
            <a:ext cx="7491046" cy="6532730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693825126"/>
      </p:ext>
    </p:extLst>
  </p:cSld>
  <p:clrMapOvr>
    <a:masterClrMapping/>
  </p:clrMapOvr>
  <p:transition spd="slow" advTm="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610936A2-6430-4E97-8DE6-131A030E890D}"/>
              </a:ext>
            </a:extLst>
          </p:cNvPr>
          <p:cNvSpPr/>
          <p:nvPr/>
        </p:nvSpPr>
        <p:spPr>
          <a:xfrm>
            <a:off x="1" y="0"/>
            <a:ext cx="17675224" cy="2584937"/>
          </a:xfrm>
          <a:prstGeom prst="bevel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>
            <a:prstTxWarp prst="textChevron">
              <a:avLst/>
            </a:prstTxWarp>
          </a:bodyPr>
          <a:lstStyle/>
          <a:p>
            <a:pPr algn="ctr"/>
            <a:r>
              <a:rPr lang="bn-BD" sz="20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4A32FC93-EF8E-439E-81F0-3DB171DC1221}"/>
              </a:ext>
            </a:extLst>
          </p:cNvPr>
          <p:cNvSpPr/>
          <p:nvPr/>
        </p:nvSpPr>
        <p:spPr>
          <a:xfrm>
            <a:off x="0" y="2514598"/>
            <a:ext cx="17675225" cy="6101862"/>
          </a:xfrm>
          <a:prstGeom prst="round2Diag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১।শুন্যস্থান পূরণ কর।</a:t>
            </a:r>
          </a:p>
          <a:p>
            <a:r>
              <a:rPr lang="bn-BD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5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55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55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5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মিথ্যাবাদীকে</a:t>
            </a:r>
            <a:r>
              <a:rPr lang="bn-BD" sz="5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বিপদে কেউ ----------করে না।</a:t>
            </a:r>
          </a:p>
          <a:p>
            <a:endParaRPr lang="bn-BD" sz="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২।নিচের প্রশ্নের উত্তর লেখ।</a:t>
            </a:r>
          </a:p>
          <a:p>
            <a:r>
              <a:rPr lang="bn-BD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5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সত্যবাদী কাকে বলে? </a:t>
            </a:r>
            <a:endParaRPr lang="bn-BD" sz="5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5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পাপের মূল কী?</a:t>
            </a:r>
          </a:p>
          <a:p>
            <a:r>
              <a:rPr lang="bn-BD" sz="5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সত্য কোন পথে নিয়ে যায়?  </a:t>
            </a:r>
            <a:endParaRPr lang="en-US" sz="5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5291D7-52F3-40BF-BC7E-9531E8C63165}"/>
              </a:ext>
            </a:extLst>
          </p:cNvPr>
          <p:cNvSpPr txBox="1"/>
          <p:nvPr/>
        </p:nvSpPr>
        <p:spPr>
          <a:xfrm>
            <a:off x="8174792" y="3768876"/>
            <a:ext cx="6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361347"/>
      </p:ext>
    </p:extLst>
  </p:cSld>
  <p:clrMapOvr>
    <a:masterClrMapping/>
  </p:clrMapOvr>
  <p:transition spd="slow" advTm="0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E35291-E855-4929-B978-006F5C1CC03B}"/>
              </a:ext>
            </a:extLst>
          </p:cNvPr>
          <p:cNvSpPr txBox="1"/>
          <p:nvPr/>
        </p:nvSpPr>
        <p:spPr>
          <a:xfrm>
            <a:off x="292608" y="3274665"/>
            <a:ext cx="17675225" cy="4636210"/>
          </a:xfrm>
          <a:prstGeom prst="flowChartAlternateProcess">
            <a:avLst/>
          </a:prstGeom>
          <a:noFill/>
          <a:ln w="76200">
            <a:noFill/>
          </a:ln>
        </p:spPr>
        <p:txBody>
          <a:bodyPr wrap="square" lIns="126535" tIns="63267" rIns="126535" bIns="63267" rtlCol="0">
            <a:spAutoFit/>
          </a:bodyPr>
          <a:lstStyle/>
          <a:p>
            <a:pPr algn="ctr"/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সত্য কথা বলার 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সুফল </a:t>
            </a: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বলার 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কুফল 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 থেকে লিখে আনবে </a:t>
            </a: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7E6901-955F-4982-8EEE-FAA8AA98FB7D}"/>
              </a:ext>
            </a:extLst>
          </p:cNvPr>
          <p:cNvSpPr txBox="1"/>
          <p:nvPr/>
        </p:nvSpPr>
        <p:spPr>
          <a:xfrm>
            <a:off x="-3017520" y="438912"/>
            <a:ext cx="24725376" cy="4005314"/>
          </a:xfrm>
          <a:prstGeom prst="ribbon2">
            <a:avLst>
              <a:gd name="adj1" fmla="val 33333"/>
              <a:gd name="adj2" fmla="val 75000"/>
            </a:avLst>
          </a:prstGeom>
          <a:noFill/>
          <a:ln w="76200">
            <a:noFill/>
          </a:ln>
        </p:spPr>
        <p:txBody>
          <a:bodyPr wrap="square" lIns="126535" tIns="63267" rIns="126535" bIns="6326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018855"/>
      </p:ext>
    </p:extLst>
  </p:cSld>
  <p:clrMapOvr>
    <a:masterClrMapping/>
  </p:clrMapOvr>
  <p:transition spd="slow" advTm="0">
    <p:wheel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F2AC52-8E5E-4B8C-A0E2-1D1BB3F84C2B}"/>
              </a:ext>
            </a:extLst>
          </p:cNvPr>
          <p:cNvSpPr/>
          <p:nvPr/>
        </p:nvSpPr>
        <p:spPr>
          <a:xfrm>
            <a:off x="0" y="2391494"/>
            <a:ext cx="17675225" cy="353450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>
            <a:prstTxWarp prst="textInflate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1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্যবাদ</a:t>
            </a:r>
            <a:endParaRPr lang="en-US" sz="1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audi-handsh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75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823054"/>
      </p:ext>
    </p:extLst>
  </p:cSld>
  <p:clrMapOvr>
    <a:masterClrMapping/>
  </p:clrMapOvr>
  <p:transition spd="slow" advTm="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192687-217C-40DD-A4EE-8A3DCF3F8E76}"/>
              </a:ext>
            </a:extLst>
          </p:cNvPr>
          <p:cNvSpPr/>
          <p:nvPr/>
        </p:nvSpPr>
        <p:spPr>
          <a:xfrm>
            <a:off x="0" y="0"/>
            <a:ext cx="17675225" cy="2589982"/>
          </a:xfrm>
          <a:prstGeom prst="rect">
            <a:avLst/>
          </a:prstGeom>
        </p:spPr>
        <p:txBody>
          <a:bodyPr wrap="square" lIns="126535" tIns="63267" rIns="126535" bIns="63267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F73651-14A3-401A-9AAA-43B58159697C}"/>
              </a:ext>
            </a:extLst>
          </p:cNvPr>
          <p:cNvSpPr txBox="1"/>
          <p:nvPr/>
        </p:nvSpPr>
        <p:spPr>
          <a:xfrm>
            <a:off x="6154615" y="2550843"/>
            <a:ext cx="11520610" cy="6406412"/>
          </a:xfrm>
          <a:prstGeom prst="rect">
            <a:avLst/>
          </a:prstGeom>
          <a:noFill/>
        </p:spPr>
        <p:txBody>
          <a:bodyPr wrap="square" lIns="126535" tIns="63267" rIns="126535" bIns="6326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খায়রুল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৫৯নং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জইন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০১৭১৭৮৮৮৬০১</a:t>
            </a:r>
          </a:p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mkikbd77@gmail.com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OKUL-1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4" y="2532185"/>
            <a:ext cx="5554878" cy="5908430"/>
          </a:xfrm>
          <a:prstGeom prst="rect">
            <a:avLst/>
          </a:prstGeom>
        </p:spPr>
      </p:pic>
      <p:pic>
        <p:nvPicPr>
          <p:cNvPr id="7" name="Picture 6" descr="images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92" y="2505807"/>
            <a:ext cx="5550999" cy="59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692456"/>
      </p:ext>
    </p:extLst>
  </p:cSld>
  <p:clrMapOvr>
    <a:masterClrMapping/>
  </p:clrMapOvr>
  <p:transition spd="slow" advTm="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6928" y="3253154"/>
            <a:ext cx="5340095" cy="514103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3277196"/>
            <a:ext cx="11957538" cy="53399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11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আখলাক</a:t>
            </a:r>
            <a:endParaRPr lang="bn-BD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সত্য কথা বলা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7675225" cy="315471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r>
              <a:rPr lang="en-US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99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download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0352" y="3214116"/>
            <a:ext cx="5420042" cy="51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596315"/>
      </p:ext>
    </p:extLst>
  </p:cSld>
  <p:clrMapOvr>
    <a:masterClrMapping/>
  </p:clrMapOvr>
  <p:transition spd="slow" advTm="0">
    <p:plus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3855251"/>
            <a:ext cx="17675225" cy="4484077"/>
          </a:xfrm>
          <a:prstGeom prst="flowChartTerminator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৩.৭.১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 কথা বলার গুরুত্ব ও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সুফল</a:t>
            </a:r>
            <a:r>
              <a:rPr lang="bn-IN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মিথ্যার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৩.৭.</a:t>
            </a:r>
            <a:r>
              <a:rPr lang="bn-I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সব সময়  সত্য </a:t>
            </a:r>
            <a:r>
              <a:rPr lang="bn-BD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অভ্যস্ত হবে।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585216"/>
            <a:ext cx="17675225" cy="450892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28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শিখনফল</a:t>
            </a:r>
            <a:endParaRPr lang="en-US" sz="28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29157"/>
      </p:ext>
    </p:extLst>
  </p:cSld>
  <p:clrMapOvr>
    <a:masterClrMapping/>
  </p:clrMapOvr>
  <p:transition spd="slow" advTm="0">
    <p:wheel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40F2D9D3-5A58-4D58-B40D-6028B390E9E1}"/>
              </a:ext>
            </a:extLst>
          </p:cNvPr>
          <p:cNvSpPr/>
          <p:nvPr/>
        </p:nvSpPr>
        <p:spPr>
          <a:xfrm>
            <a:off x="1" y="0"/>
            <a:ext cx="18031968" cy="2023059"/>
          </a:xfrm>
          <a:prstGeom prst="homePlat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>
            <a:prstTxWarp prst="textChevro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BD" sz="1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 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92" y="3163824"/>
            <a:ext cx="6455663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421613"/>
      </p:ext>
    </p:extLst>
  </p:cSld>
  <p:clrMapOvr>
    <a:masterClrMapping/>
  </p:clrMapOvr>
  <p:transition spd="slow" advTm="0">
    <p:newsflash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0"/>
            <a:ext cx="18873216" cy="8686800"/>
          </a:xfrm>
          <a:prstGeom prst="homePlate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7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17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17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17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 কথা বলা ভাল না খারাপ?</a:t>
            </a:r>
          </a:p>
          <a:p>
            <a:r>
              <a:rPr lang="bn-IN" sz="1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1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1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যে সত্য কথা বলে তাকে বিশ্বাস </a:t>
            </a:r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যায় কি</a:t>
            </a:r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  <a:endParaRPr lang="en-US" sz="9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8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0983"/>
      </p:ext>
    </p:extLst>
  </p:cSld>
  <p:clrMapOvr>
    <a:masterClrMapping/>
  </p:clrMapOvr>
  <p:transition spd="slow" advTm="0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="" xmlns:a16="http://schemas.microsoft.com/office/drawing/2014/main" id="{5AAEEC46-A186-45AA-A50C-687B7ED9AF16}"/>
              </a:ext>
            </a:extLst>
          </p:cNvPr>
          <p:cNvSpPr/>
          <p:nvPr/>
        </p:nvSpPr>
        <p:spPr>
          <a:xfrm>
            <a:off x="-967154" y="-987552"/>
            <a:ext cx="19639202" cy="9674352"/>
          </a:xfrm>
          <a:prstGeom prst="verticalScroll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535" tIns="63267" rIns="126535" bIns="63267" rtlCol="0" anchor="ctr"/>
          <a:lstStyle/>
          <a:p>
            <a:pPr algn="ctr"/>
            <a:r>
              <a:rPr lang="bn-BD" sz="27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বলা</a:t>
            </a:r>
            <a:endParaRPr lang="en-US" sz="47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646414"/>
      </p:ext>
    </p:extLst>
  </p:cSld>
  <p:clrMapOvr>
    <a:masterClrMapping/>
  </p:clrMapOvr>
  <p:transition spd="slow" advTm="0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5011615"/>
            <a:ext cx="17675225" cy="3675185"/>
          </a:xfrm>
          <a:prstGeom prst="homePlate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–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সত্যবাদী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সত্যবাদীকে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0"/>
            <a:ext cx="17675225" cy="502919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/>
          <a:lstStyle/>
          <a:p>
            <a:pPr algn="just"/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সত্যবাদী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সত্যবাদীকে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আরবিতে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সাদিক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285166348"/>
      </p:ext>
    </p:extLst>
  </p:cSld>
  <p:clrMapOvr>
    <a:masterClrMapping/>
  </p:clrMapOvr>
  <p:transition spd="slow" advTm="0">
    <p:wheel spokes="2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4642338"/>
            <a:ext cx="17675225" cy="4044462"/>
          </a:xfrm>
          <a:prstGeom prst="round2Diag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 কথা বল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 কথা বল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0" y="0"/>
            <a:ext cx="17675225" cy="461617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535" tIns="63267" rIns="126535" bIns="63267" rtlCol="0" anchor="ctr"/>
          <a:lstStyle/>
          <a:p>
            <a:pPr algn="just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সত্য কথা বল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আল্লাহও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31860"/>
      </p:ext>
    </p:extLst>
  </p:cSld>
  <p:clrMapOvr>
    <a:masterClrMapping/>
  </p:clrMapOvr>
  <p:transition spd="slow" advTm="0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file_98010_1599495822.pptx-ttt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file_202328_1594300029.pptx-888.pptx--333</Template>
  <TotalTime>1746</TotalTime>
  <Words>652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file_98010_1599495822.pptx-ttttt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Satkhira PTI</dc:creator>
  <cp:lastModifiedBy>Windows User</cp:lastModifiedBy>
  <cp:revision>370</cp:revision>
  <dcterms:created xsi:type="dcterms:W3CDTF">2020-02-15T04:50:34Z</dcterms:created>
  <dcterms:modified xsi:type="dcterms:W3CDTF">2021-01-25T17:43:39Z</dcterms:modified>
</cp:coreProperties>
</file>