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63" r:id="rId2"/>
  </p:sldMasterIdLst>
  <p:notesMasterIdLst>
    <p:notesMasterId r:id="rId26"/>
  </p:notesMasterIdLst>
  <p:handoutMasterIdLst>
    <p:handoutMasterId r:id="rId27"/>
  </p:handoutMasterIdLst>
  <p:sldIdLst>
    <p:sldId id="608" r:id="rId3"/>
    <p:sldId id="605" r:id="rId4"/>
    <p:sldId id="607" r:id="rId5"/>
    <p:sldId id="586" r:id="rId6"/>
    <p:sldId id="590" r:id="rId7"/>
    <p:sldId id="529" r:id="rId8"/>
    <p:sldId id="588" r:id="rId9"/>
    <p:sldId id="596" r:id="rId10"/>
    <p:sldId id="602" r:id="rId11"/>
    <p:sldId id="593" r:id="rId12"/>
    <p:sldId id="594" r:id="rId13"/>
    <p:sldId id="595" r:id="rId14"/>
    <p:sldId id="597" r:id="rId15"/>
    <p:sldId id="598" r:id="rId16"/>
    <p:sldId id="599" r:id="rId17"/>
    <p:sldId id="600" r:id="rId18"/>
    <p:sldId id="579" r:id="rId19"/>
    <p:sldId id="558" r:id="rId20"/>
    <p:sldId id="560" r:id="rId21"/>
    <p:sldId id="561" r:id="rId22"/>
    <p:sldId id="562" r:id="rId23"/>
    <p:sldId id="563" r:id="rId24"/>
    <p:sldId id="565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608"/>
            <p14:sldId id="605"/>
            <p14:sldId id="607"/>
            <p14:sldId id="586"/>
            <p14:sldId id="590"/>
            <p14:sldId id="529"/>
            <p14:sldId id="588"/>
            <p14:sldId id="596"/>
            <p14:sldId id="602"/>
            <p14:sldId id="593"/>
            <p14:sldId id="594"/>
            <p14:sldId id="595"/>
            <p14:sldId id="597"/>
            <p14:sldId id="598"/>
            <p14:sldId id="599"/>
            <p14:sldId id="600"/>
            <p14:sldId id="579"/>
            <p14:sldId id="558"/>
            <p14:sldId id="560"/>
            <p14:sldId id="561"/>
            <p14:sldId id="562"/>
            <p14:sldId id="563"/>
            <p14:sldId id="5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66"/>
    <a:srgbClr val="660033"/>
    <a:srgbClr val="820000"/>
    <a:srgbClr val="FFFF99"/>
    <a:srgbClr val="FF3399"/>
    <a:srgbClr val="731365"/>
    <a:srgbClr val="FFD757"/>
    <a:srgbClr val="2C451B"/>
    <a:srgbClr val="273C18"/>
    <a:srgbClr val="FFC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624" autoAdjust="0"/>
  </p:normalViewPr>
  <p:slideViewPr>
    <p:cSldViewPr snapToGrid="0">
      <p:cViewPr>
        <p:scale>
          <a:sx n="77" d="100"/>
          <a:sy n="77" d="100"/>
        </p:scale>
        <p:origin x="-42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1/26/2021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1/26/2021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537B-23BA-440E-80A2-F47BD4EAB8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6F7A-1231-49C8-9AE4-C9A62ED025B7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5E2F6-6D07-4E25-8C44-AF3A43A34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2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gif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D12CF9B-3D5E-45C3-A9B8-93FCB709DFB0}"/>
              </a:ext>
            </a:extLst>
          </p:cNvPr>
          <p:cNvGrpSpPr/>
          <p:nvPr/>
        </p:nvGrpSpPr>
        <p:grpSpPr>
          <a:xfrm>
            <a:off x="956602" y="622496"/>
            <a:ext cx="5697416" cy="5613008"/>
            <a:chOff x="956602" y="622496"/>
            <a:chExt cx="5697416" cy="561300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AB91E67-D08D-465E-AB15-64A13CCAB039}"/>
                </a:ext>
              </a:extLst>
            </p:cNvPr>
            <p:cNvSpPr/>
            <p:nvPr/>
          </p:nvSpPr>
          <p:spPr>
            <a:xfrm>
              <a:off x="956602" y="3429000"/>
              <a:ext cx="5697416" cy="2806504"/>
            </a:xfrm>
            <a:prstGeom prst="chor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092F540-9213-4F37-B2F1-E474D980CEFE}"/>
                </a:ext>
              </a:extLst>
            </p:cNvPr>
            <p:cNvSpPr/>
            <p:nvPr/>
          </p:nvSpPr>
          <p:spPr>
            <a:xfrm rot="10800000">
              <a:off x="956602" y="622496"/>
              <a:ext cx="5697416" cy="2806504"/>
            </a:xfrm>
            <a:prstGeom prst="chor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ADB104E-31E7-43AE-88A3-6A6F6E06012C}"/>
              </a:ext>
            </a:extLst>
          </p:cNvPr>
          <p:cNvGrpSpPr/>
          <p:nvPr/>
        </p:nvGrpSpPr>
        <p:grpSpPr>
          <a:xfrm rot="6224246">
            <a:off x="956602" y="617810"/>
            <a:ext cx="5697416" cy="5613008"/>
            <a:chOff x="956602" y="622496"/>
            <a:chExt cx="5697416" cy="5613008"/>
          </a:xfrm>
        </p:grpSpPr>
        <p:sp>
          <p:nvSpPr>
            <p:cNvPr id="17" name="Freeform: Shape 7">
              <a:extLst>
                <a:ext uri="{FF2B5EF4-FFF2-40B4-BE49-F238E27FC236}">
                  <a16:creationId xmlns:a16="http://schemas.microsoft.com/office/drawing/2014/main" xmlns="" id="{DFDBB17F-6638-46C0-BE6F-C59335D91BE7}"/>
                </a:ext>
              </a:extLst>
            </p:cNvPr>
            <p:cNvSpPr/>
            <p:nvPr/>
          </p:nvSpPr>
          <p:spPr>
            <a:xfrm>
              <a:off x="956602" y="3429000"/>
              <a:ext cx="5697416" cy="2806504"/>
            </a:xfrm>
            <a:prstGeom prst="chor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8">
              <a:extLst>
                <a:ext uri="{FF2B5EF4-FFF2-40B4-BE49-F238E27FC236}">
                  <a16:creationId xmlns:a16="http://schemas.microsoft.com/office/drawing/2014/main" xmlns="" id="{B8F29CF3-5E0A-462A-9C53-E727AB00CCD3}"/>
                </a:ext>
              </a:extLst>
            </p:cNvPr>
            <p:cNvSpPr/>
            <p:nvPr/>
          </p:nvSpPr>
          <p:spPr>
            <a:xfrm rot="10800000">
              <a:off x="956602" y="622496"/>
              <a:ext cx="5697416" cy="2806504"/>
            </a:xfrm>
            <a:prstGeom prst="chor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877817C-6468-46D8-8E49-9E7209463E41}"/>
              </a:ext>
            </a:extLst>
          </p:cNvPr>
          <p:cNvGrpSpPr/>
          <p:nvPr/>
        </p:nvGrpSpPr>
        <p:grpSpPr>
          <a:xfrm rot="5400000">
            <a:off x="5210124" y="545693"/>
            <a:ext cx="5697416" cy="5613008"/>
            <a:chOff x="5430128" y="439616"/>
            <a:chExt cx="5697416" cy="561300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918B80E-F111-4F2F-8906-F8BE1EECA96B}"/>
                </a:ext>
              </a:extLst>
            </p:cNvPr>
            <p:cNvSpPr/>
            <p:nvPr/>
          </p:nvSpPr>
          <p:spPr>
            <a:xfrm>
              <a:off x="5430128" y="3246120"/>
              <a:ext cx="5697416" cy="2806504"/>
            </a:xfrm>
            <a:prstGeom prst="chor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5B7200-211D-43D2-AE2C-42BB35DFD887}"/>
                </a:ext>
              </a:extLst>
            </p:cNvPr>
            <p:cNvSpPr/>
            <p:nvPr/>
          </p:nvSpPr>
          <p:spPr>
            <a:xfrm rot="10800000">
              <a:off x="5430128" y="439616"/>
              <a:ext cx="5697416" cy="2806504"/>
            </a:xfrm>
            <a:prstGeom prst="chor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CE5E815-01F8-4403-921E-27936DCCC3C9}"/>
              </a:ext>
            </a:extLst>
          </p:cNvPr>
          <p:cNvGrpSpPr/>
          <p:nvPr/>
        </p:nvGrpSpPr>
        <p:grpSpPr>
          <a:xfrm rot="12155068">
            <a:off x="5210125" y="622496"/>
            <a:ext cx="5697416" cy="5613008"/>
            <a:chOff x="5430128" y="439616"/>
            <a:chExt cx="5697416" cy="5613008"/>
          </a:xfrm>
        </p:grpSpPr>
        <p:sp>
          <p:nvSpPr>
            <p:cNvPr id="28" name="Freeform: Shape 24">
              <a:extLst>
                <a:ext uri="{FF2B5EF4-FFF2-40B4-BE49-F238E27FC236}">
                  <a16:creationId xmlns:a16="http://schemas.microsoft.com/office/drawing/2014/main" xmlns="" id="{2B5182AC-6106-4FA6-BF27-650E1AB6100C}"/>
                </a:ext>
              </a:extLst>
            </p:cNvPr>
            <p:cNvSpPr/>
            <p:nvPr/>
          </p:nvSpPr>
          <p:spPr>
            <a:xfrm>
              <a:off x="5430128" y="3246120"/>
              <a:ext cx="5697416" cy="2806504"/>
            </a:xfrm>
            <a:prstGeom prst="chord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5">
              <a:extLst>
                <a:ext uri="{FF2B5EF4-FFF2-40B4-BE49-F238E27FC236}">
                  <a16:creationId xmlns:a16="http://schemas.microsoft.com/office/drawing/2014/main" xmlns="" id="{F17551B7-2CCF-4163-9F19-8E5FB1E4E4F5}"/>
                </a:ext>
              </a:extLst>
            </p:cNvPr>
            <p:cNvSpPr/>
            <p:nvPr/>
          </p:nvSpPr>
          <p:spPr>
            <a:xfrm rot="10800000">
              <a:off x="5430128" y="439616"/>
              <a:ext cx="5697416" cy="2806504"/>
            </a:xfrm>
            <a:prstGeom prst="chord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CEB1E3-F87A-4CA1-8979-9D4CF81EA01D}"/>
              </a:ext>
            </a:extLst>
          </p:cNvPr>
          <p:cNvSpPr txBox="1"/>
          <p:nvPr/>
        </p:nvSpPr>
        <p:spPr>
          <a:xfrm>
            <a:off x="-27459" y="937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532322" y="3367372"/>
                </a:moveTo>
                <a:lnTo>
                  <a:pt x="3531264" y="3938830"/>
                </a:lnTo>
                <a:lnTo>
                  <a:pt x="3442088" y="3803509"/>
                </a:lnTo>
                <a:lnTo>
                  <a:pt x="3338106" y="3779517"/>
                </a:lnTo>
                <a:lnTo>
                  <a:pt x="3341612" y="3779517"/>
                </a:lnTo>
                <a:cubicBezTo>
                  <a:pt x="3322167" y="3727377"/>
                  <a:pt x="3306302" y="3701307"/>
                  <a:pt x="3294019" y="3701307"/>
                </a:cubicBezTo>
                <a:lnTo>
                  <a:pt x="3276371" y="3739314"/>
                </a:lnTo>
                <a:lnTo>
                  <a:pt x="3087724" y="3610128"/>
                </a:lnTo>
                <a:close/>
                <a:moveTo>
                  <a:pt x="9081284" y="2601418"/>
                </a:moveTo>
                <a:lnTo>
                  <a:pt x="9821829" y="2601418"/>
                </a:lnTo>
                <a:lnTo>
                  <a:pt x="9821829" y="3616339"/>
                </a:lnTo>
                <a:lnTo>
                  <a:pt x="9818259" y="3602070"/>
                </a:lnTo>
                <a:cubicBezTo>
                  <a:pt x="9810499" y="3577327"/>
                  <a:pt x="9796167" y="3551438"/>
                  <a:pt x="9775265" y="3524403"/>
                </a:cubicBezTo>
                <a:cubicBezTo>
                  <a:pt x="9733460" y="3470334"/>
                  <a:pt x="9681293" y="3419771"/>
                  <a:pt x="9618762" y="3372715"/>
                </a:cubicBezTo>
                <a:cubicBezTo>
                  <a:pt x="9625887" y="3334195"/>
                  <a:pt x="9629450" y="3295860"/>
                  <a:pt x="9629450" y="3257711"/>
                </a:cubicBezTo>
                <a:cubicBezTo>
                  <a:pt x="9629450" y="3167311"/>
                  <a:pt x="9612760" y="3085010"/>
                  <a:pt x="9579379" y="3010808"/>
                </a:cubicBezTo>
                <a:cubicBezTo>
                  <a:pt x="9545999" y="2936606"/>
                  <a:pt x="9500148" y="2870337"/>
                  <a:pt x="9441830" y="2812000"/>
                </a:cubicBezTo>
                <a:cubicBezTo>
                  <a:pt x="9383511" y="2753663"/>
                  <a:pt x="9314477" y="2701532"/>
                  <a:pt x="9234728" y="2655609"/>
                </a:cubicBezTo>
                <a:cubicBezTo>
                  <a:pt x="9184884" y="2626906"/>
                  <a:pt x="9136164" y="2609087"/>
                  <a:pt x="9088568" y="2602150"/>
                </a:cubicBezTo>
                <a:close/>
                <a:moveTo>
                  <a:pt x="3003224" y="2601418"/>
                </a:moveTo>
                <a:lnTo>
                  <a:pt x="3507684" y="2601418"/>
                </a:lnTo>
                <a:lnTo>
                  <a:pt x="3523574" y="2620395"/>
                </a:lnTo>
                <a:cubicBezTo>
                  <a:pt x="3544347" y="2645685"/>
                  <a:pt x="3559500" y="2665698"/>
                  <a:pt x="3569033" y="2680435"/>
                </a:cubicBezTo>
                <a:cubicBezTo>
                  <a:pt x="3581743" y="2700085"/>
                  <a:pt x="3588098" y="2729671"/>
                  <a:pt x="3588098" y="2769193"/>
                </a:cubicBezTo>
                <a:lnTo>
                  <a:pt x="3588098" y="2800700"/>
                </a:lnTo>
                <a:cubicBezTo>
                  <a:pt x="3588098" y="2828421"/>
                  <a:pt x="3581316" y="2853007"/>
                  <a:pt x="3567753" y="2874456"/>
                </a:cubicBezTo>
                <a:cubicBezTo>
                  <a:pt x="3554189" y="2895906"/>
                  <a:pt x="3537016" y="2914099"/>
                  <a:pt x="3516235" y="2929036"/>
                </a:cubicBezTo>
                <a:cubicBezTo>
                  <a:pt x="3495453" y="2943973"/>
                  <a:pt x="3472611" y="2955449"/>
                  <a:pt x="3447710" y="2963465"/>
                </a:cubicBezTo>
                <a:cubicBezTo>
                  <a:pt x="3422809" y="2971481"/>
                  <a:pt x="3398985" y="2975489"/>
                  <a:pt x="3376236" y="2975489"/>
                </a:cubicBezTo>
                <a:cubicBezTo>
                  <a:pt x="3340611" y="2975489"/>
                  <a:pt x="3302164" y="2964068"/>
                  <a:pt x="3260898" y="2941227"/>
                </a:cubicBezTo>
                <a:cubicBezTo>
                  <a:pt x="3219631" y="2918385"/>
                  <a:pt x="3179840" y="2888243"/>
                  <a:pt x="3141524" y="2850799"/>
                </a:cubicBezTo>
                <a:cubicBezTo>
                  <a:pt x="3103208" y="2813354"/>
                  <a:pt x="3072462" y="2774500"/>
                  <a:pt x="3049287" y="2734236"/>
                </a:cubicBezTo>
                <a:cubicBezTo>
                  <a:pt x="3026111" y="2693971"/>
                  <a:pt x="3014524" y="2656527"/>
                  <a:pt x="3014524" y="2621903"/>
                </a:cubicBezTo>
                <a:cubicBezTo>
                  <a:pt x="3014524" y="2611995"/>
                  <a:pt x="3014774" y="2606104"/>
                  <a:pt x="3015275" y="2604230"/>
                </a:cubicBezTo>
                <a:cubicBezTo>
                  <a:pt x="3015777" y="2602355"/>
                  <a:pt x="3011759" y="2601418"/>
                  <a:pt x="3003224" y="2601418"/>
                </a:cubicBezTo>
                <a:close/>
                <a:moveTo>
                  <a:pt x="5989440" y="2024282"/>
                </a:moveTo>
                <a:lnTo>
                  <a:pt x="5989440" y="2784669"/>
                </a:lnTo>
                <a:lnTo>
                  <a:pt x="5975741" y="2747065"/>
                </a:lnTo>
                <a:cubicBezTo>
                  <a:pt x="5969106" y="2733182"/>
                  <a:pt x="5960767" y="2718951"/>
                  <a:pt x="5950725" y="2704371"/>
                </a:cubicBezTo>
                <a:cubicBezTo>
                  <a:pt x="5910553" y="2646053"/>
                  <a:pt x="5866169" y="2594451"/>
                  <a:pt x="5817573" y="2549566"/>
                </a:cubicBezTo>
                <a:cubicBezTo>
                  <a:pt x="5768978" y="2504682"/>
                  <a:pt x="5714565" y="2467210"/>
                  <a:pt x="5654335" y="2437150"/>
                </a:cubicBezTo>
                <a:cubicBezTo>
                  <a:pt x="5594105" y="2407091"/>
                  <a:pt x="5538329" y="2402471"/>
                  <a:pt x="5487006" y="2423290"/>
                </a:cubicBezTo>
                <a:lnTo>
                  <a:pt x="5487006" y="2387664"/>
                </a:lnTo>
                <a:lnTo>
                  <a:pt x="5426831" y="2387664"/>
                </a:lnTo>
                <a:cubicBezTo>
                  <a:pt x="5407608" y="2387664"/>
                  <a:pt x="5378774" y="2390141"/>
                  <a:pt x="5340328" y="2395095"/>
                </a:cubicBezTo>
                <a:cubicBezTo>
                  <a:pt x="5301882" y="2400050"/>
                  <a:pt x="5258658" y="2410515"/>
                  <a:pt x="5210656" y="2426491"/>
                </a:cubicBezTo>
                <a:cubicBezTo>
                  <a:pt x="5162654" y="2442467"/>
                  <a:pt x="5112453" y="2467275"/>
                  <a:pt x="5060053" y="2500915"/>
                </a:cubicBezTo>
                <a:cubicBezTo>
                  <a:pt x="5007654" y="2534555"/>
                  <a:pt x="4957110" y="2593496"/>
                  <a:pt x="4908422" y="2677735"/>
                </a:cubicBezTo>
                <a:cubicBezTo>
                  <a:pt x="4880477" y="2695066"/>
                  <a:pt x="4859501" y="2725348"/>
                  <a:pt x="4845492" y="2768581"/>
                </a:cubicBezTo>
                <a:cubicBezTo>
                  <a:pt x="4831483" y="2811814"/>
                  <a:pt x="4824478" y="2852691"/>
                  <a:pt x="4824478" y="2891212"/>
                </a:cubicBezTo>
                <a:cubicBezTo>
                  <a:pt x="4824478" y="2917485"/>
                  <a:pt x="4827725" y="2946886"/>
                  <a:pt x="4834219" y="2979413"/>
                </a:cubicBezTo>
                <a:cubicBezTo>
                  <a:pt x="4840714" y="3011940"/>
                  <a:pt x="4853461" y="3042482"/>
                  <a:pt x="4872462" y="3071038"/>
                </a:cubicBezTo>
                <a:cubicBezTo>
                  <a:pt x="4891462" y="3099594"/>
                  <a:pt x="4917346" y="3123456"/>
                  <a:pt x="4950114" y="3142623"/>
                </a:cubicBezTo>
                <a:cubicBezTo>
                  <a:pt x="4982883" y="3161791"/>
                  <a:pt x="5026079" y="3171374"/>
                  <a:pt x="5079703" y="3171374"/>
                </a:cubicBezTo>
                <a:cubicBezTo>
                  <a:pt x="5109799" y="3171374"/>
                  <a:pt x="5141779" y="3162570"/>
                  <a:pt x="5175642" y="3144962"/>
                </a:cubicBezTo>
                <a:cubicBezTo>
                  <a:pt x="5209505" y="3127353"/>
                  <a:pt x="5245345" y="3109623"/>
                  <a:pt x="5283160" y="3091773"/>
                </a:cubicBezTo>
                <a:cubicBezTo>
                  <a:pt x="5322793" y="3074740"/>
                  <a:pt x="5352713" y="3061621"/>
                  <a:pt x="5372920" y="3052418"/>
                </a:cubicBezTo>
                <a:cubicBezTo>
                  <a:pt x="5393126" y="3043215"/>
                  <a:pt x="5403452" y="3038613"/>
                  <a:pt x="5403898" y="3038613"/>
                </a:cubicBezTo>
                <a:cubicBezTo>
                  <a:pt x="5428947" y="3038613"/>
                  <a:pt x="5441471" y="3045367"/>
                  <a:pt x="5441471" y="3058875"/>
                </a:cubicBezTo>
                <a:cubicBezTo>
                  <a:pt x="5441471" y="3071196"/>
                  <a:pt x="5431053" y="3095614"/>
                  <a:pt x="5410215" y="3132131"/>
                </a:cubicBezTo>
                <a:cubicBezTo>
                  <a:pt x="5389378" y="3168647"/>
                  <a:pt x="5363911" y="3210359"/>
                  <a:pt x="5333815" y="3257266"/>
                </a:cubicBezTo>
                <a:cubicBezTo>
                  <a:pt x="5274179" y="3305175"/>
                  <a:pt x="5228877" y="3341868"/>
                  <a:pt x="5197908" y="3367344"/>
                </a:cubicBezTo>
                <a:cubicBezTo>
                  <a:pt x="5166940" y="3392820"/>
                  <a:pt x="5141214" y="3413277"/>
                  <a:pt x="5120728" y="3428715"/>
                </a:cubicBezTo>
                <a:lnTo>
                  <a:pt x="5082431" y="3462281"/>
                </a:lnTo>
                <a:lnTo>
                  <a:pt x="5337878" y="3758197"/>
                </a:lnTo>
                <a:cubicBezTo>
                  <a:pt x="5474073" y="3621001"/>
                  <a:pt x="5569807" y="3497025"/>
                  <a:pt x="5625084" y="3386270"/>
                </a:cubicBezTo>
                <a:cubicBezTo>
                  <a:pt x="5680359" y="3275515"/>
                  <a:pt x="5707996" y="3192008"/>
                  <a:pt x="5707996" y="3135749"/>
                </a:cubicBezTo>
                <a:cubicBezTo>
                  <a:pt x="5707996" y="3035551"/>
                  <a:pt x="5675534" y="2956238"/>
                  <a:pt x="5610610" y="2897808"/>
                </a:cubicBezTo>
                <a:cubicBezTo>
                  <a:pt x="5545686" y="2839378"/>
                  <a:pt x="5438447" y="2810163"/>
                  <a:pt x="5288893" y="2810163"/>
                </a:cubicBezTo>
                <a:cubicBezTo>
                  <a:pt x="5239722" y="2810163"/>
                  <a:pt x="5208624" y="2815989"/>
                  <a:pt x="5195598" y="2827642"/>
                </a:cubicBezTo>
                <a:cubicBezTo>
                  <a:pt x="5222985" y="2793018"/>
                  <a:pt x="5261942" y="2761308"/>
                  <a:pt x="5312467" y="2732510"/>
                </a:cubicBezTo>
                <a:cubicBezTo>
                  <a:pt x="5362993" y="2703713"/>
                  <a:pt x="5417220" y="2689314"/>
                  <a:pt x="5475149" y="2689314"/>
                </a:cubicBezTo>
                <a:cubicBezTo>
                  <a:pt x="5509772" y="2689314"/>
                  <a:pt x="5547653" y="2697413"/>
                  <a:pt x="5588789" y="2713612"/>
                </a:cubicBezTo>
                <a:cubicBezTo>
                  <a:pt x="5629926" y="2729810"/>
                  <a:pt x="5669124" y="2751019"/>
                  <a:pt x="5706382" y="2777237"/>
                </a:cubicBezTo>
                <a:cubicBezTo>
                  <a:pt x="5743641" y="2803455"/>
                  <a:pt x="5776436" y="2831232"/>
                  <a:pt x="5804770" y="2860568"/>
                </a:cubicBezTo>
                <a:cubicBezTo>
                  <a:pt x="5833104" y="2889903"/>
                  <a:pt x="5852781" y="2917745"/>
                  <a:pt x="5863803" y="2944094"/>
                </a:cubicBezTo>
                <a:cubicBezTo>
                  <a:pt x="5910265" y="3002097"/>
                  <a:pt x="5942820" y="3056788"/>
                  <a:pt x="5961468" y="3108167"/>
                </a:cubicBezTo>
                <a:cubicBezTo>
                  <a:pt x="5980116" y="3159546"/>
                  <a:pt x="5989440" y="3195515"/>
                  <a:pt x="5989440" y="3216074"/>
                </a:cubicBezTo>
                <a:lnTo>
                  <a:pt x="5989440" y="4231184"/>
                </a:lnTo>
                <a:lnTo>
                  <a:pt x="6249508" y="4418331"/>
                </a:lnTo>
                <a:lnTo>
                  <a:pt x="6249508" y="2601418"/>
                </a:lnTo>
                <a:lnTo>
                  <a:pt x="6482237" y="2601418"/>
                </a:lnTo>
                <a:lnTo>
                  <a:pt x="6517488" y="2601418"/>
                </a:lnTo>
                <a:lnTo>
                  <a:pt x="6534884" y="2681852"/>
                </a:lnTo>
                <a:cubicBezTo>
                  <a:pt x="6584024" y="2899820"/>
                  <a:pt x="6639108" y="3080696"/>
                  <a:pt x="6700138" y="3224479"/>
                </a:cubicBezTo>
                <a:cubicBezTo>
                  <a:pt x="6769887" y="3388803"/>
                  <a:pt x="6843383" y="3526797"/>
                  <a:pt x="6920628" y="3638461"/>
                </a:cubicBezTo>
                <a:cubicBezTo>
                  <a:pt x="6997873" y="3750125"/>
                  <a:pt x="7076073" y="3838791"/>
                  <a:pt x="7155229" y="3904457"/>
                </a:cubicBezTo>
                <a:cubicBezTo>
                  <a:pt x="7234385" y="3970124"/>
                  <a:pt x="7309978" y="4019953"/>
                  <a:pt x="7382009" y="4053946"/>
                </a:cubicBezTo>
                <a:cubicBezTo>
                  <a:pt x="7454040" y="4087939"/>
                  <a:pt x="7519205" y="4109667"/>
                  <a:pt x="7577506" y="4119130"/>
                </a:cubicBezTo>
                <a:cubicBezTo>
                  <a:pt x="7635805" y="4128593"/>
                  <a:pt x="7684457" y="4133325"/>
                  <a:pt x="7723459" y="4133325"/>
                </a:cubicBezTo>
                <a:cubicBezTo>
                  <a:pt x="7835086" y="4133325"/>
                  <a:pt x="7931453" y="4112163"/>
                  <a:pt x="8012557" y="4069839"/>
                </a:cubicBezTo>
                <a:cubicBezTo>
                  <a:pt x="8093661" y="4027515"/>
                  <a:pt x="8161350" y="3972489"/>
                  <a:pt x="8215624" y="3904763"/>
                </a:cubicBezTo>
                <a:cubicBezTo>
                  <a:pt x="8269897" y="3837038"/>
                  <a:pt x="8309799" y="3761862"/>
                  <a:pt x="8335331" y="3679236"/>
                </a:cubicBezTo>
                <a:cubicBezTo>
                  <a:pt x="8360863" y="3596610"/>
                  <a:pt x="8373629" y="3513103"/>
                  <a:pt x="8373629" y="3428715"/>
                </a:cubicBezTo>
                <a:cubicBezTo>
                  <a:pt x="8373629" y="3267508"/>
                  <a:pt x="8343802" y="3135814"/>
                  <a:pt x="8284147" y="3033631"/>
                </a:cubicBezTo>
                <a:cubicBezTo>
                  <a:pt x="8224493" y="2931448"/>
                  <a:pt x="8154132" y="2850901"/>
                  <a:pt x="8073065" y="2791988"/>
                </a:cubicBezTo>
                <a:cubicBezTo>
                  <a:pt x="7991998" y="2733076"/>
                  <a:pt x="7909539" y="2692524"/>
                  <a:pt x="7825689" y="2670332"/>
                </a:cubicBezTo>
                <a:cubicBezTo>
                  <a:pt x="7741838" y="2648140"/>
                  <a:pt x="7676663" y="2637044"/>
                  <a:pt x="7630165" y="2637044"/>
                </a:cubicBezTo>
                <a:cubicBezTo>
                  <a:pt x="7553272" y="2637044"/>
                  <a:pt x="7485203" y="2650933"/>
                  <a:pt x="7425957" y="2678710"/>
                </a:cubicBezTo>
                <a:cubicBezTo>
                  <a:pt x="7366710" y="2706487"/>
                  <a:pt x="7316826" y="2741315"/>
                  <a:pt x="7276301" y="2783193"/>
                </a:cubicBezTo>
                <a:cubicBezTo>
                  <a:pt x="7235777" y="2825072"/>
                  <a:pt x="7205467" y="2869929"/>
                  <a:pt x="7185372" y="2917764"/>
                </a:cubicBezTo>
                <a:cubicBezTo>
                  <a:pt x="7165277" y="2965599"/>
                  <a:pt x="7155229" y="3012005"/>
                  <a:pt x="7155229" y="3056982"/>
                </a:cubicBezTo>
                <a:cubicBezTo>
                  <a:pt x="7155229" y="3159629"/>
                  <a:pt x="7189333" y="3247710"/>
                  <a:pt x="7257542" y="3321225"/>
                </a:cubicBezTo>
                <a:cubicBezTo>
                  <a:pt x="7325750" y="3394741"/>
                  <a:pt x="7418582" y="3431498"/>
                  <a:pt x="7536035" y="3431498"/>
                </a:cubicBezTo>
                <a:cubicBezTo>
                  <a:pt x="7570584" y="3431498"/>
                  <a:pt x="7608372" y="3425718"/>
                  <a:pt x="7649397" y="3414158"/>
                </a:cubicBezTo>
                <a:cubicBezTo>
                  <a:pt x="7690422" y="3402598"/>
                  <a:pt x="7728247" y="3384145"/>
                  <a:pt x="7762870" y="3358799"/>
                </a:cubicBezTo>
                <a:cubicBezTo>
                  <a:pt x="7797494" y="3333453"/>
                  <a:pt x="7826598" y="3300416"/>
                  <a:pt x="7850181" y="3259687"/>
                </a:cubicBezTo>
                <a:cubicBezTo>
                  <a:pt x="7873765" y="3218959"/>
                  <a:pt x="7885557" y="3170020"/>
                  <a:pt x="7885557" y="3112870"/>
                </a:cubicBezTo>
                <a:cubicBezTo>
                  <a:pt x="7885557" y="3089343"/>
                  <a:pt x="7882653" y="3066223"/>
                  <a:pt x="7876845" y="3043511"/>
                </a:cubicBezTo>
                <a:lnTo>
                  <a:pt x="7854481" y="2986256"/>
                </a:lnTo>
                <a:lnTo>
                  <a:pt x="7882286" y="2988182"/>
                </a:lnTo>
                <a:cubicBezTo>
                  <a:pt x="7910703" y="2992194"/>
                  <a:pt x="7937492" y="3002222"/>
                  <a:pt x="7962653" y="3018267"/>
                </a:cubicBezTo>
                <a:cubicBezTo>
                  <a:pt x="7996200" y="3039661"/>
                  <a:pt x="8025619" y="3067763"/>
                  <a:pt x="8050910" y="3102572"/>
                </a:cubicBezTo>
                <a:cubicBezTo>
                  <a:pt x="8076201" y="3137382"/>
                  <a:pt x="8096528" y="3175651"/>
                  <a:pt x="8111892" y="3217382"/>
                </a:cubicBezTo>
                <a:cubicBezTo>
                  <a:pt x="8127255" y="3259112"/>
                  <a:pt x="8134937" y="3297011"/>
                  <a:pt x="8134937" y="3331078"/>
                </a:cubicBezTo>
                <a:cubicBezTo>
                  <a:pt x="8134937" y="3374015"/>
                  <a:pt x="8126216" y="3422174"/>
                  <a:pt x="8108774" y="3475557"/>
                </a:cubicBezTo>
                <a:cubicBezTo>
                  <a:pt x="8091332" y="3528940"/>
                  <a:pt x="8064808" y="3578816"/>
                  <a:pt x="8029201" y="3625185"/>
                </a:cubicBezTo>
                <a:cubicBezTo>
                  <a:pt x="7993594" y="3671554"/>
                  <a:pt x="7947975" y="3710242"/>
                  <a:pt x="7892348" y="3741247"/>
                </a:cubicBezTo>
                <a:cubicBezTo>
                  <a:pt x="7836719" y="3772253"/>
                  <a:pt x="7768771" y="3787755"/>
                  <a:pt x="7688502" y="3787755"/>
                </a:cubicBezTo>
                <a:cubicBezTo>
                  <a:pt x="7601812" y="3787755"/>
                  <a:pt x="7515253" y="3771353"/>
                  <a:pt x="7428824" y="3738547"/>
                </a:cubicBezTo>
                <a:cubicBezTo>
                  <a:pt x="7342394" y="3705742"/>
                  <a:pt x="7257811" y="3647423"/>
                  <a:pt x="7175074" y="3563591"/>
                </a:cubicBezTo>
                <a:cubicBezTo>
                  <a:pt x="7092336" y="3479760"/>
                  <a:pt x="7011984" y="3366166"/>
                  <a:pt x="6934016" y="3222809"/>
                </a:cubicBezTo>
                <a:cubicBezTo>
                  <a:pt x="6856047" y="3079453"/>
                  <a:pt x="6783330" y="2893382"/>
                  <a:pt x="6715863" y="2664598"/>
                </a:cubicBezTo>
                <a:lnTo>
                  <a:pt x="6553407" y="2601418"/>
                </a:lnTo>
                <a:lnTo>
                  <a:pt x="8540472" y="2601418"/>
                </a:lnTo>
                <a:lnTo>
                  <a:pt x="8558674" y="2601418"/>
                </a:lnTo>
                <a:lnTo>
                  <a:pt x="8611834" y="2747540"/>
                </a:lnTo>
                <a:cubicBezTo>
                  <a:pt x="8648684" y="2760936"/>
                  <a:pt x="8682918" y="2770669"/>
                  <a:pt x="8714536" y="2776736"/>
                </a:cubicBezTo>
                <a:cubicBezTo>
                  <a:pt x="8746154" y="2782804"/>
                  <a:pt x="8779442" y="2789344"/>
                  <a:pt x="8814400" y="2796358"/>
                </a:cubicBezTo>
                <a:cubicBezTo>
                  <a:pt x="8872588" y="2807973"/>
                  <a:pt x="8934442" y="2822252"/>
                  <a:pt x="8999960" y="2839192"/>
                </a:cubicBezTo>
                <a:cubicBezTo>
                  <a:pt x="9065478" y="2856133"/>
                  <a:pt x="9125643" y="2878845"/>
                  <a:pt x="9180454" y="2907327"/>
                </a:cubicBezTo>
                <a:cubicBezTo>
                  <a:pt x="9235266" y="2935809"/>
                  <a:pt x="9279863" y="2971388"/>
                  <a:pt x="9314245" y="3014065"/>
                </a:cubicBezTo>
                <a:cubicBezTo>
                  <a:pt x="9348628" y="3056741"/>
                  <a:pt x="9365819" y="3109772"/>
                  <a:pt x="9365819" y="3173156"/>
                </a:cubicBezTo>
                <a:cubicBezTo>
                  <a:pt x="9365819" y="3192268"/>
                  <a:pt x="9364094" y="3208726"/>
                  <a:pt x="9360642" y="3222531"/>
                </a:cubicBezTo>
                <a:cubicBezTo>
                  <a:pt x="9359780" y="3225982"/>
                  <a:pt x="9359235" y="3228909"/>
                  <a:pt x="9359011" y="3231312"/>
                </a:cubicBezTo>
                <a:lnTo>
                  <a:pt x="9359281" y="3236725"/>
                </a:lnTo>
                <a:lnTo>
                  <a:pt x="9352207" y="3234417"/>
                </a:lnTo>
                <a:cubicBezTo>
                  <a:pt x="9337842" y="3230385"/>
                  <a:pt x="9320549" y="3227360"/>
                  <a:pt x="9300329" y="3225342"/>
                </a:cubicBezTo>
                <a:cubicBezTo>
                  <a:pt x="9273368" y="3222651"/>
                  <a:pt x="9247698" y="3221306"/>
                  <a:pt x="9223316" y="3221306"/>
                </a:cubicBezTo>
                <a:cubicBezTo>
                  <a:pt x="9154922" y="3221306"/>
                  <a:pt x="9096251" y="3233571"/>
                  <a:pt x="9047303" y="3258101"/>
                </a:cubicBezTo>
                <a:cubicBezTo>
                  <a:pt x="8998354" y="3282631"/>
                  <a:pt x="8957868" y="3312235"/>
                  <a:pt x="8925842" y="3346915"/>
                </a:cubicBezTo>
                <a:cubicBezTo>
                  <a:pt x="8893816" y="3381594"/>
                  <a:pt x="8870668" y="3419725"/>
                  <a:pt x="8856400" y="3461307"/>
                </a:cubicBezTo>
                <a:cubicBezTo>
                  <a:pt x="8842130" y="3502888"/>
                  <a:pt x="8834996" y="3540936"/>
                  <a:pt x="8834996" y="3575448"/>
                </a:cubicBezTo>
                <a:cubicBezTo>
                  <a:pt x="8834996" y="3663065"/>
                  <a:pt x="8868784" y="3738167"/>
                  <a:pt x="8936362" y="3800753"/>
                </a:cubicBezTo>
                <a:cubicBezTo>
                  <a:pt x="9003940" y="3863339"/>
                  <a:pt x="9084339" y="3894632"/>
                  <a:pt x="9177560" y="3894632"/>
                </a:cubicBezTo>
                <a:cubicBezTo>
                  <a:pt x="9215783" y="3894632"/>
                  <a:pt x="9254424" y="3886812"/>
                  <a:pt x="9293483" y="3871169"/>
                </a:cubicBezTo>
                <a:cubicBezTo>
                  <a:pt x="9332541" y="3855528"/>
                  <a:pt x="9368529" y="3834403"/>
                  <a:pt x="9401445" y="3807795"/>
                </a:cubicBezTo>
                <a:cubicBezTo>
                  <a:pt x="9434362" y="3781187"/>
                  <a:pt x="9464217" y="3749355"/>
                  <a:pt x="9491011" y="3712301"/>
                </a:cubicBezTo>
                <a:cubicBezTo>
                  <a:pt x="9517804" y="3675247"/>
                  <a:pt x="9533947" y="3642877"/>
                  <a:pt x="9539439" y="3615193"/>
                </a:cubicBezTo>
                <a:cubicBezTo>
                  <a:pt x="9567865" y="3632894"/>
                  <a:pt x="9606191" y="3670283"/>
                  <a:pt x="9654416" y="3727359"/>
                </a:cubicBezTo>
                <a:cubicBezTo>
                  <a:pt x="9702640" y="3784434"/>
                  <a:pt x="9744658" y="3847707"/>
                  <a:pt x="9780470" y="3917177"/>
                </a:cubicBezTo>
                <a:cubicBezTo>
                  <a:pt x="9816281" y="3986647"/>
                  <a:pt x="9844383" y="4054837"/>
                  <a:pt x="9864774" y="4121746"/>
                </a:cubicBezTo>
                <a:cubicBezTo>
                  <a:pt x="9885166" y="4188656"/>
                  <a:pt x="9895363" y="4243338"/>
                  <a:pt x="9895363" y="4285792"/>
                </a:cubicBezTo>
                <a:lnTo>
                  <a:pt x="10078334" y="4425456"/>
                </a:lnTo>
                <a:lnTo>
                  <a:pt x="10078334" y="2601418"/>
                </a:lnTo>
                <a:lnTo>
                  <a:pt x="10452126" y="2601418"/>
                </a:lnTo>
                <a:lnTo>
                  <a:pt x="10303555" y="2362726"/>
                </a:lnTo>
                <a:lnTo>
                  <a:pt x="8432356" y="2362726"/>
                </a:lnTo>
                <a:lnTo>
                  <a:pt x="8408768" y="2362726"/>
                </a:lnTo>
                <a:lnTo>
                  <a:pt x="6390563" y="2362726"/>
                </a:lnTo>
                <a:lnTo>
                  <a:pt x="6350533" y="2362726"/>
                </a:lnTo>
                <a:lnTo>
                  <a:pt x="6238186" y="2362726"/>
                </a:lnTo>
                <a:lnTo>
                  <a:pt x="6236941" y="2355364"/>
                </a:lnTo>
                <a:cubicBezTo>
                  <a:pt x="6235540" y="2350289"/>
                  <a:pt x="6233439" y="2344282"/>
                  <a:pt x="6230637" y="2337343"/>
                </a:cubicBezTo>
                <a:cubicBezTo>
                  <a:pt x="6219281" y="2289879"/>
                  <a:pt x="6201357" y="2233945"/>
                  <a:pt x="6176864" y="2169540"/>
                </a:cubicBezTo>
                <a:cubicBezTo>
                  <a:pt x="6152372" y="2105135"/>
                  <a:pt x="6089897" y="2056716"/>
                  <a:pt x="5989440" y="2024282"/>
                </a:cubicBezTo>
                <a:close/>
                <a:moveTo>
                  <a:pt x="4226282" y="2020719"/>
                </a:moveTo>
                <a:lnTo>
                  <a:pt x="4226282" y="2440227"/>
                </a:lnTo>
                <a:lnTo>
                  <a:pt x="4219844" y="2434978"/>
                </a:lnTo>
                <a:cubicBezTo>
                  <a:pt x="4196155" y="2416118"/>
                  <a:pt x="4164383" y="2392034"/>
                  <a:pt x="4124527" y="2362726"/>
                </a:cubicBezTo>
                <a:lnTo>
                  <a:pt x="3900769" y="2362726"/>
                </a:lnTo>
                <a:lnTo>
                  <a:pt x="3761756" y="2362726"/>
                </a:lnTo>
                <a:lnTo>
                  <a:pt x="1863256" y="2362726"/>
                </a:lnTo>
                <a:lnTo>
                  <a:pt x="1994960" y="2601418"/>
                </a:lnTo>
                <a:lnTo>
                  <a:pt x="2663110" y="2601418"/>
                </a:lnTo>
                <a:cubicBezTo>
                  <a:pt x="2625072" y="2608729"/>
                  <a:pt x="2591700" y="2637202"/>
                  <a:pt x="2562995" y="2686837"/>
                </a:cubicBezTo>
                <a:cubicBezTo>
                  <a:pt x="2534291" y="2736472"/>
                  <a:pt x="2508064" y="2779993"/>
                  <a:pt x="2484313" y="2817399"/>
                </a:cubicBezTo>
                <a:cubicBezTo>
                  <a:pt x="2459560" y="2862637"/>
                  <a:pt x="2437656" y="2899107"/>
                  <a:pt x="2418600" y="2926809"/>
                </a:cubicBezTo>
                <a:cubicBezTo>
                  <a:pt x="2399544" y="2954512"/>
                  <a:pt x="2379996" y="2968363"/>
                  <a:pt x="2359956" y="2968363"/>
                </a:cubicBezTo>
                <a:cubicBezTo>
                  <a:pt x="2353945" y="2968363"/>
                  <a:pt x="2339462" y="2954494"/>
                  <a:pt x="2316510" y="2926754"/>
                </a:cubicBezTo>
                <a:cubicBezTo>
                  <a:pt x="2293558" y="2899014"/>
                  <a:pt x="2269389" y="2860484"/>
                  <a:pt x="2244006" y="2811165"/>
                </a:cubicBezTo>
                <a:lnTo>
                  <a:pt x="2058863" y="2889931"/>
                </a:lnTo>
                <a:cubicBezTo>
                  <a:pt x="2136312" y="3050321"/>
                  <a:pt x="2213808" y="3156929"/>
                  <a:pt x="2291349" y="3209756"/>
                </a:cubicBezTo>
                <a:cubicBezTo>
                  <a:pt x="2368891" y="3262582"/>
                  <a:pt x="2430169" y="3288995"/>
                  <a:pt x="2475184" y="3288995"/>
                </a:cubicBezTo>
                <a:cubicBezTo>
                  <a:pt x="2523427" y="3288995"/>
                  <a:pt x="2563256" y="3268510"/>
                  <a:pt x="2594669" y="3227541"/>
                </a:cubicBezTo>
                <a:cubicBezTo>
                  <a:pt x="2618229" y="3196814"/>
                  <a:pt x="2629750" y="3163331"/>
                  <a:pt x="2629232" y="3127093"/>
                </a:cubicBezTo>
                <a:lnTo>
                  <a:pt x="2625086" y="3093098"/>
                </a:lnTo>
                <a:lnTo>
                  <a:pt x="2671360" y="3058341"/>
                </a:lnTo>
                <a:cubicBezTo>
                  <a:pt x="2714608" y="3022928"/>
                  <a:pt x="2747623" y="2986413"/>
                  <a:pt x="2770404" y="2948797"/>
                </a:cubicBezTo>
                <a:cubicBezTo>
                  <a:pt x="2800778" y="2898643"/>
                  <a:pt x="2821217" y="2851374"/>
                  <a:pt x="2831719" y="2806990"/>
                </a:cubicBezTo>
                <a:cubicBezTo>
                  <a:pt x="2832870" y="2839870"/>
                  <a:pt x="2849170" y="2882305"/>
                  <a:pt x="2880621" y="2934296"/>
                </a:cubicBezTo>
                <a:cubicBezTo>
                  <a:pt x="2912072" y="2986288"/>
                  <a:pt x="2948524" y="3035468"/>
                  <a:pt x="2989976" y="3081837"/>
                </a:cubicBezTo>
                <a:cubicBezTo>
                  <a:pt x="3031428" y="3128206"/>
                  <a:pt x="3076284" y="3170085"/>
                  <a:pt x="3124546" y="3207473"/>
                </a:cubicBezTo>
                <a:cubicBezTo>
                  <a:pt x="3172808" y="3244862"/>
                  <a:pt x="3215772" y="3264781"/>
                  <a:pt x="3253439" y="3267230"/>
                </a:cubicBezTo>
                <a:lnTo>
                  <a:pt x="2687602" y="3581683"/>
                </a:lnTo>
                <a:lnTo>
                  <a:pt x="2913547" y="3863905"/>
                </a:lnTo>
                <a:cubicBezTo>
                  <a:pt x="2923474" y="3860417"/>
                  <a:pt x="2930481" y="3857801"/>
                  <a:pt x="2934567" y="3856056"/>
                </a:cubicBezTo>
                <a:lnTo>
                  <a:pt x="2938014" y="3853480"/>
                </a:lnTo>
                <a:lnTo>
                  <a:pt x="2963778" y="3855632"/>
                </a:lnTo>
                <a:cubicBezTo>
                  <a:pt x="2971214" y="3855924"/>
                  <a:pt x="2977339" y="3855778"/>
                  <a:pt x="2982155" y="3855194"/>
                </a:cubicBezTo>
                <a:cubicBezTo>
                  <a:pt x="2991784" y="3854025"/>
                  <a:pt x="3005840" y="3854405"/>
                  <a:pt x="3024321" y="3856335"/>
                </a:cubicBezTo>
                <a:cubicBezTo>
                  <a:pt x="3043729" y="3859081"/>
                  <a:pt x="3058240" y="3861772"/>
                  <a:pt x="3067851" y="3864406"/>
                </a:cubicBezTo>
                <a:cubicBezTo>
                  <a:pt x="3077463" y="3867041"/>
                  <a:pt x="3091036" y="3871476"/>
                  <a:pt x="3108570" y="3877710"/>
                </a:cubicBezTo>
                <a:cubicBezTo>
                  <a:pt x="3126105" y="3883945"/>
                  <a:pt x="3144771" y="3891450"/>
                  <a:pt x="3164569" y="3900227"/>
                </a:cubicBezTo>
                <a:cubicBezTo>
                  <a:pt x="3184368" y="3909003"/>
                  <a:pt x="3209241" y="3919793"/>
                  <a:pt x="3239188" y="3932596"/>
                </a:cubicBezTo>
                <a:cubicBezTo>
                  <a:pt x="3273923" y="3955716"/>
                  <a:pt x="3297080" y="3970430"/>
                  <a:pt x="3308659" y="3976739"/>
                </a:cubicBezTo>
                <a:cubicBezTo>
                  <a:pt x="3320237" y="3983047"/>
                  <a:pt x="3327121" y="3987315"/>
                  <a:pt x="3329311" y="3989542"/>
                </a:cubicBezTo>
                <a:lnTo>
                  <a:pt x="3383918" y="4033962"/>
                </a:lnTo>
                <a:lnTo>
                  <a:pt x="3394049" y="4050829"/>
                </a:lnTo>
                <a:cubicBezTo>
                  <a:pt x="3406481" y="4063261"/>
                  <a:pt x="3415276" y="4069477"/>
                  <a:pt x="3420434" y="4069477"/>
                </a:cubicBezTo>
                <a:lnTo>
                  <a:pt x="3619320" y="4211491"/>
                </a:lnTo>
                <a:lnTo>
                  <a:pt x="3606635" y="4274158"/>
                </a:lnTo>
                <a:cubicBezTo>
                  <a:pt x="3609864" y="4277386"/>
                  <a:pt x="3611700" y="4279223"/>
                  <a:pt x="3612145" y="4279669"/>
                </a:cubicBezTo>
                <a:cubicBezTo>
                  <a:pt x="3612591" y="4280114"/>
                  <a:pt x="3613054" y="4281153"/>
                  <a:pt x="3613537" y="4282786"/>
                </a:cubicBezTo>
                <a:lnTo>
                  <a:pt x="3631462" y="4332439"/>
                </a:lnTo>
                <a:lnTo>
                  <a:pt x="3787436" y="4400518"/>
                </a:lnTo>
                <a:lnTo>
                  <a:pt x="3791165" y="3072903"/>
                </a:lnTo>
                <a:lnTo>
                  <a:pt x="3791165" y="3100958"/>
                </a:lnTo>
                <a:cubicBezTo>
                  <a:pt x="3793540" y="3100958"/>
                  <a:pt x="3794728" y="3092441"/>
                  <a:pt x="3794728" y="3075408"/>
                </a:cubicBezTo>
                <a:cubicBezTo>
                  <a:pt x="3797362" y="3072847"/>
                  <a:pt x="3800350" y="3064961"/>
                  <a:pt x="3803690" y="3051750"/>
                </a:cubicBezTo>
                <a:lnTo>
                  <a:pt x="3833916" y="2970200"/>
                </a:lnTo>
                <a:cubicBezTo>
                  <a:pt x="3833916" y="2972798"/>
                  <a:pt x="3823544" y="2967343"/>
                  <a:pt x="3802799" y="2953835"/>
                </a:cubicBezTo>
                <a:cubicBezTo>
                  <a:pt x="3825918" y="2932237"/>
                  <a:pt x="3837478" y="2921438"/>
                  <a:pt x="3837478" y="2921438"/>
                </a:cubicBezTo>
                <a:cubicBezTo>
                  <a:pt x="3841560" y="2931903"/>
                  <a:pt x="3844956" y="2926522"/>
                  <a:pt x="3847665" y="2905295"/>
                </a:cubicBezTo>
                <a:cubicBezTo>
                  <a:pt x="3850374" y="2884068"/>
                  <a:pt x="3851728" y="2864065"/>
                  <a:pt x="3851728" y="2845288"/>
                </a:cubicBezTo>
                <a:cubicBezTo>
                  <a:pt x="3851728" y="2796636"/>
                  <a:pt x="3842980" y="2745452"/>
                  <a:pt x="3825483" y="2691735"/>
                </a:cubicBezTo>
                <a:cubicBezTo>
                  <a:pt x="3807985" y="2638018"/>
                  <a:pt x="3787602" y="2607913"/>
                  <a:pt x="3764334" y="2601418"/>
                </a:cubicBezTo>
                <a:lnTo>
                  <a:pt x="3912275" y="2601418"/>
                </a:lnTo>
                <a:lnTo>
                  <a:pt x="4064704" y="2601418"/>
                </a:lnTo>
                <a:lnTo>
                  <a:pt x="4075875" y="2601418"/>
                </a:lnTo>
                <a:cubicBezTo>
                  <a:pt x="4082777" y="2604387"/>
                  <a:pt x="4094820" y="2615975"/>
                  <a:pt x="4112001" y="2636181"/>
                </a:cubicBezTo>
                <a:cubicBezTo>
                  <a:pt x="4129184" y="2656388"/>
                  <a:pt x="4146783" y="2680018"/>
                  <a:pt x="4164800" y="2707071"/>
                </a:cubicBezTo>
                <a:cubicBezTo>
                  <a:pt x="4182817" y="2734124"/>
                  <a:pt x="4197568" y="2760185"/>
                  <a:pt x="4209054" y="2785253"/>
                </a:cubicBezTo>
                <a:cubicBezTo>
                  <a:pt x="4220540" y="2810321"/>
                  <a:pt x="4226282" y="2828013"/>
                  <a:pt x="4226282" y="2838330"/>
                </a:cubicBezTo>
                <a:lnTo>
                  <a:pt x="4226282" y="4231407"/>
                </a:lnTo>
                <a:lnTo>
                  <a:pt x="4482787" y="4418331"/>
                </a:lnTo>
                <a:lnTo>
                  <a:pt x="4482787" y="2601418"/>
                </a:lnTo>
                <a:lnTo>
                  <a:pt x="4874002" y="2601418"/>
                </a:lnTo>
                <a:lnTo>
                  <a:pt x="4721702" y="2362726"/>
                </a:lnTo>
                <a:lnTo>
                  <a:pt x="4469595" y="2362726"/>
                </a:lnTo>
                <a:lnTo>
                  <a:pt x="4460243" y="2332834"/>
                </a:lnTo>
                <a:cubicBezTo>
                  <a:pt x="4449184" y="2288487"/>
                  <a:pt x="4430249" y="2234473"/>
                  <a:pt x="4403436" y="2170792"/>
                </a:cubicBezTo>
                <a:cubicBezTo>
                  <a:pt x="4376625" y="2107111"/>
                  <a:pt x="4317573" y="2057087"/>
                  <a:pt x="4226282" y="20207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</a:ln>
          <a:effectLst>
            <a:outerShdw dist="38100" dir="2640000" algn="bl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7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Road rage" pitchFamily="50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5B9BDC9E-559E-4BF6-9998-71E06851A9D4}"/>
              </a:ext>
            </a:extLst>
          </p:cNvPr>
          <p:cNvSpPr/>
          <p:nvPr/>
        </p:nvSpPr>
        <p:spPr>
          <a:xfrm>
            <a:off x="-70458" y="71660"/>
            <a:ext cx="12192000" cy="6858000"/>
          </a:xfrm>
          <a:prstGeom prst="frame">
            <a:avLst>
              <a:gd name="adj1" fmla="val 47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hjamal\Desktop\14439892.web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9963" y="1506249"/>
            <a:ext cx="7005302" cy="409098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7" y="2133600"/>
            <a:ext cx="1939636" cy="1967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6623" y="330750"/>
            <a:ext cx="62466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8186" y="5650895"/>
            <a:ext cx="62466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জ্বলছে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638" y="969363"/>
            <a:ext cx="97397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জ্বলছে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235" y="6102103"/>
            <a:ext cx="109866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বিদ্যূতের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hjamal\Desktop\gi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029" y="1747545"/>
            <a:ext cx="6123711" cy="3117273"/>
          </a:xfrm>
          <a:prstGeom prst="rect">
            <a:avLst/>
          </a:prstGeom>
          <a:noFill/>
        </p:spPr>
      </p:pic>
      <p:pic>
        <p:nvPicPr>
          <p:cNvPr id="2051" name="Picture 3" descr="C:\Users\Shahjamal\Desktop\1a830fe8-dd5b-407e-8d30-e05ae19f59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757" y="1318780"/>
            <a:ext cx="3148012" cy="39776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88655" y="384291"/>
            <a:ext cx="62466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172" y="4973246"/>
            <a:ext cx="36419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3807" y="1030622"/>
            <a:ext cx="63841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7196" y="5650649"/>
            <a:ext cx="74519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বিদ্যূতের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2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hahjamal\Desktop\unnamed.gif"/>
          <p:cNvPicPr>
            <a:picLocks noChangeAspect="1" noChangeArrowheads="1"/>
          </p:cNvPicPr>
          <p:nvPr/>
        </p:nvPicPr>
        <p:blipFill>
          <a:blip r:embed="rId2"/>
          <a:srcRect l="11364" t="9159" r="11648" b="7849"/>
          <a:stretch>
            <a:fillRect/>
          </a:stretch>
        </p:blipFill>
        <p:spPr bwMode="auto">
          <a:xfrm>
            <a:off x="2479982" y="989723"/>
            <a:ext cx="7195359" cy="4785868"/>
          </a:xfrm>
          <a:prstGeom prst="rect">
            <a:avLst/>
          </a:prstGeom>
          <a:noFill/>
        </p:spPr>
      </p:pic>
      <p:pic>
        <p:nvPicPr>
          <p:cNvPr id="3076" name="Picture 4" descr="C:\Users\Shahjamal\Desktop\Wu-Lei-goal-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5557" y="1235676"/>
            <a:ext cx="6613801" cy="35711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704" y="406662"/>
            <a:ext cx="63611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1028" y="419018"/>
            <a:ext cx="37440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5243" y="5581328"/>
            <a:ext cx="46337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6060406"/>
            <a:ext cx="56099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hahjamal\Desktop\vintage-radio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5273" y="1269572"/>
            <a:ext cx="7454610" cy="43709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66623" y="330750"/>
            <a:ext cx="62466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8186" y="5389285"/>
            <a:ext cx="62466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9310" y="927346"/>
            <a:ext cx="97397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302" y="5995991"/>
            <a:ext cx="92271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3421" y="667720"/>
            <a:ext cx="62466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8186" y="5789445"/>
            <a:ext cx="62466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ahjamal\Desktop\computer-animated-gif-150331-69940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7891" y="1272746"/>
            <a:ext cx="6377710" cy="45184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7018" y="178347"/>
            <a:ext cx="97397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8566" y="6073169"/>
            <a:ext cx="9227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ahjamal\Desktop\ParchedNeglectedAmericanwarmblood-max-1m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0339" y="942110"/>
            <a:ext cx="4278682" cy="4447308"/>
          </a:xfrm>
          <a:prstGeom prst="rect">
            <a:avLst/>
          </a:prstGeom>
          <a:noFill/>
        </p:spPr>
      </p:pic>
      <p:pic>
        <p:nvPicPr>
          <p:cNvPr id="6147" name="Picture 3" descr="C:\Users\Shahjamal\Desktop\teno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292" y="1498879"/>
            <a:ext cx="5779943" cy="32497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05163" y="136780"/>
            <a:ext cx="62466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8186" y="5066120"/>
            <a:ext cx="62466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4948" y="721555"/>
            <a:ext cx="97397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5782" y="5833793"/>
            <a:ext cx="92271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ahjamal\Desktop\1-samsung-600-liter-freezer-on-top-refrigerator-digital-invertor-compress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0043" y="1245973"/>
            <a:ext cx="4286250" cy="42527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05163" y="136780"/>
            <a:ext cx="62466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116" y="5465543"/>
            <a:ext cx="62466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রেফ্রিজারেটর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873" y="657265"/>
            <a:ext cx="1021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রেফ্রিজারেটর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539" y="5989395"/>
            <a:ext cx="92271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রেফ্রিজারেটর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88161" y="1013254"/>
            <a:ext cx="7823303" cy="4151870"/>
            <a:chOff x="2117107" y="932067"/>
            <a:chExt cx="7823303" cy="4628076"/>
          </a:xfrm>
        </p:grpSpPr>
        <p:pic>
          <p:nvPicPr>
            <p:cNvPr id="3074" name="Picture 2" descr="http://www.12cunghoangdao.com.vn/wp-content/uploads/2015/08/bi-quyet-trang-tri-noi-that-phong-ngu-dep-va-tien-nghi-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107" y="932067"/>
              <a:ext cx="7823303" cy="462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998" y="3393275"/>
              <a:ext cx="889821" cy="751817"/>
            </a:xfrm>
            <a:prstGeom prst="rect">
              <a:avLst/>
            </a:prstGeom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497" y="1793330"/>
              <a:ext cx="1748503" cy="10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725" y="2250639"/>
              <a:ext cx="266632" cy="3555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845" y="4487104"/>
              <a:ext cx="795904" cy="4679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76732" y="3125814"/>
              <a:ext cx="816844" cy="13984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97" y="1872049"/>
              <a:ext cx="1609501" cy="932935"/>
            </a:xfrm>
            <a:prstGeom prst="rect">
              <a:avLst/>
            </a:prstGeom>
          </p:spPr>
        </p:pic>
        <p:pic>
          <p:nvPicPr>
            <p:cNvPr id="3079" name="Picture 7" descr="http://pngimg.com/upload/clock_PNG6659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2057" y="1298812"/>
              <a:ext cx="571967" cy="937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www.marcindia.biz/Images/Products/Ceiling_Fans/Air_Mill_600mm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997" y="962370"/>
              <a:ext cx="1138922" cy="827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http://www.laskoproducts.com/wp-content/uploads/2027Beauty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281" y="2854558"/>
              <a:ext cx="922366" cy="922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819" y="2777603"/>
              <a:ext cx="892867" cy="850601"/>
            </a:xfrm>
            <a:prstGeom prst="rect">
              <a:avLst/>
            </a:prstGeom>
          </p:spPr>
        </p:pic>
        <p:pic>
          <p:nvPicPr>
            <p:cNvPr id="9228" name="Picture 12" descr="http://www.nipponlankamarketing.com/themes/images/products/lp/lp6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9883" y="3197382"/>
              <a:ext cx="1357731" cy="135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0" name="Picture 14" descr="http://images.coolestwallpapers.com/user-content/uploads/wall/320x240/74/windows_xp_bliss-wide.jp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733" y="3292704"/>
              <a:ext cx="354057" cy="26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249382" y="5900285"/>
            <a:ext cx="11734799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কক্ষটিতে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9925" y="221816"/>
            <a:ext cx="26566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019" y="5189778"/>
            <a:ext cx="1109749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দেয়ালঘড়ি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রেফ্রিজারেটর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927" y="1274762"/>
            <a:ext cx="151014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7" y="2549380"/>
            <a:ext cx="151014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365" y="3837853"/>
            <a:ext cx="151014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02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1279" y="332656"/>
            <a:ext cx="102385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৫৯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382" y="1593273"/>
            <a:ext cx="7952179" cy="466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87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2984" y="1904008"/>
            <a:ext cx="9078193" cy="2333994"/>
            <a:chOff x="1042554" y="2024069"/>
            <a:chExt cx="8674373" cy="2333994"/>
          </a:xfrm>
        </p:grpSpPr>
        <p:sp>
          <p:nvSpPr>
            <p:cNvPr id="4" name="TextBox 3"/>
            <p:cNvSpPr txBox="1"/>
            <p:nvPr/>
          </p:nvSpPr>
          <p:spPr>
            <a:xfrm>
              <a:off x="1042554" y="2024069"/>
              <a:ext cx="6202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as-IN" sz="2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টেলিভিশন  চলে </a:t>
              </a:r>
              <a:r>
                <a:rPr lang="en-US" sz="24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______</a:t>
              </a:r>
              <a:r>
                <a:rPr lang="as-IN" sz="24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শক্তিতে ।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2555" y="3896398"/>
              <a:ext cx="8674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24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</a:t>
              </a:r>
              <a:r>
                <a:rPr lang="en-US" sz="2400" b="1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যন্ত্রপাতি</a:t>
              </a:r>
              <a:r>
                <a:rPr lang="en-US" sz="24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চালাতে</a:t>
              </a:r>
              <a:r>
                <a:rPr lang="en-US" sz="24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আমরা ______ ব্যবহার করি</a:t>
              </a:r>
              <a:r>
                <a:rPr lang="as-IN" sz="24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as-IN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841781" y="3739492"/>
            <a:ext cx="185897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b="1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5312" y="1904008"/>
            <a:ext cx="1451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b="1" dirty="0" smtClean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1143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6580" y="554325"/>
            <a:ext cx="265668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200" y="533401"/>
            <a:ext cx="7620000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jewel butterfly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213" y="5472114"/>
            <a:ext cx="2268788" cy="1385887"/>
          </a:xfrm>
          <a:prstGeom prst="rect">
            <a:avLst/>
          </a:prstGeom>
        </p:spPr>
      </p:pic>
      <p:pic>
        <p:nvPicPr>
          <p:cNvPr id="12" name="Picture 11" descr="jewel butterfly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472114"/>
            <a:ext cx="2268788" cy="1385887"/>
          </a:xfrm>
          <a:prstGeom prst="rect">
            <a:avLst/>
          </a:prstGeom>
        </p:spPr>
      </p:pic>
      <p:pic>
        <p:nvPicPr>
          <p:cNvPr id="13" name="Picture 12" descr="jewel butterfly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268788" cy="1385887"/>
          </a:xfrm>
          <a:prstGeom prst="rect">
            <a:avLst/>
          </a:prstGeom>
        </p:spPr>
      </p:pic>
      <p:pic>
        <p:nvPicPr>
          <p:cNvPr id="14" name="Picture 13" descr="jewel butterfly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213" y="228601"/>
            <a:ext cx="2268788" cy="1385887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3600" y="2131636"/>
            <a:ext cx="6400800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১৩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টেংগার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Arial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01812144773</a:t>
            </a:r>
          </a:p>
          <a:p>
            <a:pPr algn="just">
              <a:buFont typeface="Arial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saidursaad82@gmail.com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20800" y="2075286"/>
            <a:ext cx="3048001" cy="3581400"/>
            <a:chOff x="990599" y="1219200"/>
            <a:chExt cx="2971801" cy="4876800"/>
          </a:xfrm>
        </p:grpSpPr>
        <p:pic>
          <p:nvPicPr>
            <p:cNvPr id="10" name="Picture 2" descr="C:\Users\nagps\Downloads\Border\1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599" y="1219200"/>
              <a:ext cx="2971801" cy="4876800"/>
            </a:xfrm>
            <a:prstGeom prst="rect">
              <a:avLst/>
            </a:prstGeom>
            <a:noFill/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1" y="1917907"/>
              <a:ext cx="2667000" cy="2793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9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743" y="3319547"/>
            <a:ext cx="3100923" cy="400110"/>
          </a:xfrm>
          <a:prstGeom prst="rect">
            <a:avLst/>
          </a:prstGeom>
          <a:gradFill>
            <a:gsLst>
              <a:gs pos="5000">
                <a:srgbClr val="03D4A8"/>
              </a:gs>
              <a:gs pos="18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  <a:gs pos="95000">
                <a:srgbClr val="33BD88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শক্তি ? </a:t>
            </a:r>
            <a:r>
              <a:rPr lang="bn-BD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chimes.wav"/>
            </a:hlinkClick>
          </p:cNvPr>
          <p:cNvSpPr txBox="1"/>
          <p:nvPr/>
        </p:nvSpPr>
        <p:spPr>
          <a:xfrm>
            <a:off x="2267733" y="4390151"/>
            <a:ext cx="3703820" cy="369332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974927" y="4370630"/>
            <a:ext cx="3533931" cy="369332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chimes.wav"/>
            </a:hlinkClick>
          </p:cNvPr>
          <p:cNvSpPr txBox="1"/>
          <p:nvPr/>
        </p:nvSpPr>
        <p:spPr>
          <a:xfrm>
            <a:off x="2252741" y="5410880"/>
            <a:ext cx="3718811" cy="369332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2" name="chimes.wav"/>
            </a:hlinkClick>
          </p:cNvPr>
          <p:cNvSpPr txBox="1"/>
          <p:nvPr/>
        </p:nvSpPr>
        <p:spPr>
          <a:xfrm>
            <a:off x="6974927" y="5361230"/>
            <a:ext cx="3533931" cy="369332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ফ্যান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0967" y="1794597"/>
            <a:ext cx="3703820" cy="52322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0860" y="1306500"/>
            <a:ext cx="4446067" cy="954107"/>
          </a:xfrm>
          <a:prstGeom prst="rect">
            <a:avLst/>
          </a:prstGeom>
          <a:gradFill>
            <a:gsLst>
              <a:gs pos="84000">
                <a:srgbClr val="00B050"/>
              </a:gs>
              <a:gs pos="13000">
                <a:srgbClr val="00B050"/>
              </a:gs>
              <a:gs pos="0">
                <a:srgbClr val="6C8958"/>
              </a:gs>
              <a:gs pos="0">
                <a:srgbClr val="617F4D"/>
              </a:gs>
              <a:gs pos="1000">
                <a:srgbClr val="51703D"/>
              </a:gs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6046214"/>
            <a:ext cx="443865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927" y="417470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1" y="310553"/>
            <a:ext cx="5045780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7035" y="310553"/>
            <a:ext cx="2708565" cy="1719223"/>
            <a:chOff x="187034" y="310552"/>
            <a:chExt cx="2708565" cy="1719223"/>
          </a:xfrm>
        </p:grpSpPr>
        <p:sp>
          <p:nvSpPr>
            <p:cNvPr id="12" name="Oval 11"/>
            <p:cNvSpPr/>
            <p:nvPr/>
          </p:nvSpPr>
          <p:spPr>
            <a:xfrm>
              <a:off x="187034" y="310552"/>
              <a:ext cx="2708565" cy="171922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45000">
                  <a:srgbClr val="E6D8E6"/>
                </a:gs>
                <a:gs pos="58000">
                  <a:srgbClr val="EFE4EB"/>
                </a:gs>
                <a:gs pos="50000">
                  <a:schemeClr val="bg1">
                    <a:lumMod val="95000"/>
                  </a:schemeClr>
                </a:gs>
                <a:gs pos="100000">
                  <a:srgbClr val="00B050"/>
                </a:gs>
              </a:gsLst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4353" y="569998"/>
              <a:ext cx="25876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rgbClr val="70AD47">
                      <a:lumMod val="50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4800" b="1" dirty="0">
                  <a:ln w="11430"/>
                  <a:solidFill>
                    <a:srgbClr val="70AD47">
                      <a:lumMod val="50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ূ</a:t>
              </a:r>
              <a:r>
                <a:rPr lang="bn-BD" sz="4800" b="1" dirty="0">
                  <a:ln w="11430"/>
                  <a:solidFill>
                    <a:srgbClr val="70AD47">
                      <a:lumMod val="50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ল্যায়ন</a:t>
              </a:r>
              <a:r>
                <a:rPr lang="bn-BD" sz="2800" b="1" dirty="0">
                  <a:ln w="11430"/>
                  <a:solidFill>
                    <a:srgbClr val="70AD47">
                      <a:lumMod val="50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8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743" y="3268664"/>
            <a:ext cx="5992775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en-US" sz="2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ব্যবহার করে চলে </a:t>
            </a:r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67733" y="4390151"/>
            <a:ext cx="370382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7" y="4370630"/>
            <a:ext cx="3533931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2252741" y="5410880"/>
            <a:ext cx="3718811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ঠেলাগাড়ি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7" y="5361230"/>
            <a:ext cx="3533931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বাষ্পীয়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ইঞ্জিন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643" y="1681398"/>
            <a:ext cx="3703820" cy="52322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8725" y="1385623"/>
            <a:ext cx="4446067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6231955"/>
            <a:ext cx="443865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599" y="417470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5432" y="310553"/>
            <a:ext cx="531974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</a:t>
            </a:r>
            <a:r>
              <a:rPr lang="en-US" sz="2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035" y="310554"/>
            <a:ext cx="2708565" cy="17192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354" y="569999"/>
            <a:ext cx="258766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48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28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0544" y="443489"/>
            <a:ext cx="265668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104" y="2064479"/>
            <a:ext cx="838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41" y="3574647"/>
            <a:ext cx="11443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3-01-22 at 10.35.04 PM.png"/>
          <p:cNvPicPr>
            <a:picLocks noChangeAspect="1"/>
          </p:cNvPicPr>
          <p:nvPr/>
        </p:nvPicPr>
        <p:blipFill>
          <a:blip r:embed="rId2"/>
          <a:srcRect r="1748"/>
          <a:stretch>
            <a:fillRect/>
          </a:stretch>
        </p:blipFill>
        <p:spPr>
          <a:xfrm>
            <a:off x="2133600" y="374074"/>
            <a:ext cx="7786255" cy="4475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61815" y="5070896"/>
            <a:ext cx="648393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09601"/>
            <a:ext cx="8737600" cy="1877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lvl="2"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8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>
            <a:spLocks noChangeAspect="1"/>
          </p:cNvSpPr>
          <p:nvPr/>
        </p:nvSpPr>
        <p:spPr>
          <a:xfrm>
            <a:off x="5080000" y="3581400"/>
            <a:ext cx="6502400" cy="2819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n-B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bn-BD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অংশঃ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৯</a:t>
            </a:r>
          </a:p>
          <a:p>
            <a:pPr lvl="1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900" y="3810000"/>
            <a:ext cx="1910600" cy="2470484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FFC00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2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Downloads\Solar-on-hom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04" y="920030"/>
            <a:ext cx="6512069" cy="4352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57568" y="316895"/>
            <a:ext cx="624665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-lightning.gif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 flipH="1">
            <a:off x="7578437" y="1697182"/>
            <a:ext cx="3352800" cy="3048000"/>
          </a:xfrm>
          <a:prstGeom prst="clou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3631640" y="5609331"/>
            <a:ext cx="513828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2215" y="3726864"/>
            <a:ext cx="540622" cy="720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puter game-1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>
          <a:xfrm flipH="1">
            <a:off x="2249859" y="568376"/>
            <a:ext cx="2766541" cy="1830674"/>
          </a:xfrm>
          <a:prstGeom prst="round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63012" y="2755367"/>
            <a:ext cx="1624084" cy="1501252"/>
          </a:xfrm>
          <a:prstGeom prst="rect">
            <a:avLst/>
          </a:prstGeom>
          <a:solidFill>
            <a:srgbClr val="F9F96D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5560948" y="2850898"/>
            <a:ext cx="457158" cy="343883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>
            <a:off x="6259257" y="2839526"/>
            <a:ext cx="457158" cy="343883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>
            <a:off x="6220588" y="3537836"/>
            <a:ext cx="457158" cy="343883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/>
        </p:nvSpPr>
        <p:spPr>
          <a:xfrm>
            <a:off x="5538201" y="3551484"/>
            <a:ext cx="457158" cy="343883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desktop-pc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11867" t="2695" r="16702" b="2906"/>
          <a:stretch>
            <a:fillRect/>
          </a:stretch>
        </p:blipFill>
        <p:spPr>
          <a:xfrm flipH="1">
            <a:off x="7348061" y="3970019"/>
            <a:ext cx="2664776" cy="2123568"/>
          </a:xfrm>
          <a:prstGeom prst="rect">
            <a:avLst/>
          </a:prstGeom>
        </p:spPr>
      </p:pic>
      <p:pic>
        <p:nvPicPr>
          <p:cNvPr id="20" name="Picture 19" descr="519f8a4baefed.jpg"/>
          <p:cNvPicPr>
            <a:picLocks noChangeAspect="1"/>
          </p:cNvPicPr>
          <p:nvPr/>
        </p:nvPicPr>
        <p:blipFill>
          <a:blip r:embed="rId4" cstate="screen">
            <a:lum bright="-10000" contrast="20000"/>
          </a:blip>
          <a:stretch>
            <a:fillRect/>
          </a:stretch>
        </p:blipFill>
        <p:spPr>
          <a:xfrm>
            <a:off x="2224730" y="2892545"/>
            <a:ext cx="2371321" cy="3099456"/>
          </a:xfrm>
          <a:prstGeom prst="rect">
            <a:avLst/>
          </a:prstGeom>
        </p:spPr>
      </p:pic>
      <p:pic>
        <p:nvPicPr>
          <p:cNvPr id="21" name="Picture 20" descr="cyrus_cdi_main.jpg"/>
          <p:cNvPicPr>
            <a:picLocks noChangeAspect="1"/>
          </p:cNvPicPr>
          <p:nvPr/>
        </p:nvPicPr>
        <p:blipFill>
          <a:blip r:embed="rId5" cstate="screen">
            <a:lum bright="20000" contrast="40000"/>
          </a:blip>
          <a:srcRect/>
          <a:stretch>
            <a:fillRect/>
          </a:stretch>
        </p:blipFill>
        <p:spPr>
          <a:xfrm>
            <a:off x="6600124" y="544444"/>
            <a:ext cx="3177970" cy="1547765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6253522" y="1936500"/>
            <a:ext cx="2289462" cy="1198043"/>
          </a:xfrm>
          <a:custGeom>
            <a:avLst/>
            <a:gdLst>
              <a:gd name="connsiteX0" fmla="*/ 2992260 w 2992260"/>
              <a:gd name="connsiteY0" fmla="*/ 0 h 1446663"/>
              <a:gd name="connsiteX1" fmla="*/ 2883077 w 2992260"/>
              <a:gd name="connsiteY1" fmla="*/ 163774 h 1446663"/>
              <a:gd name="connsiteX2" fmla="*/ 2855782 w 2992260"/>
              <a:gd name="connsiteY2" fmla="*/ 204717 h 1446663"/>
              <a:gd name="connsiteX3" fmla="*/ 2828486 w 2992260"/>
              <a:gd name="connsiteY3" fmla="*/ 245660 h 1446663"/>
              <a:gd name="connsiteX4" fmla="*/ 2773895 w 2992260"/>
              <a:gd name="connsiteY4" fmla="*/ 327547 h 1446663"/>
              <a:gd name="connsiteX5" fmla="*/ 2719304 w 2992260"/>
              <a:gd name="connsiteY5" fmla="*/ 409433 h 1446663"/>
              <a:gd name="connsiteX6" fmla="*/ 2664713 w 2992260"/>
              <a:gd name="connsiteY6" fmla="*/ 491320 h 1446663"/>
              <a:gd name="connsiteX7" fmla="*/ 2637418 w 2992260"/>
              <a:gd name="connsiteY7" fmla="*/ 532263 h 1446663"/>
              <a:gd name="connsiteX8" fmla="*/ 2596474 w 2992260"/>
              <a:gd name="connsiteY8" fmla="*/ 573206 h 1446663"/>
              <a:gd name="connsiteX9" fmla="*/ 2500940 w 2992260"/>
              <a:gd name="connsiteY9" fmla="*/ 682388 h 1446663"/>
              <a:gd name="connsiteX10" fmla="*/ 2405406 w 2992260"/>
              <a:gd name="connsiteY10" fmla="*/ 805218 h 1446663"/>
              <a:gd name="connsiteX11" fmla="*/ 2282576 w 2992260"/>
              <a:gd name="connsiteY11" fmla="*/ 928048 h 1446663"/>
              <a:gd name="connsiteX12" fmla="*/ 2241633 w 2992260"/>
              <a:gd name="connsiteY12" fmla="*/ 968991 h 1446663"/>
              <a:gd name="connsiteX13" fmla="*/ 2200689 w 2992260"/>
              <a:gd name="connsiteY13" fmla="*/ 996287 h 1446663"/>
              <a:gd name="connsiteX14" fmla="*/ 2118803 w 2992260"/>
              <a:gd name="connsiteY14" fmla="*/ 1050878 h 1446663"/>
              <a:gd name="connsiteX15" fmla="*/ 1995973 w 2992260"/>
              <a:gd name="connsiteY15" fmla="*/ 1146412 h 1446663"/>
              <a:gd name="connsiteX16" fmla="*/ 1968677 w 2992260"/>
              <a:gd name="connsiteY16" fmla="*/ 1187356 h 1446663"/>
              <a:gd name="connsiteX17" fmla="*/ 1927734 w 2992260"/>
              <a:gd name="connsiteY17" fmla="*/ 1201003 h 1446663"/>
              <a:gd name="connsiteX18" fmla="*/ 1886791 w 2992260"/>
              <a:gd name="connsiteY18" fmla="*/ 1228299 h 1446663"/>
              <a:gd name="connsiteX19" fmla="*/ 1845848 w 2992260"/>
              <a:gd name="connsiteY19" fmla="*/ 1241947 h 1446663"/>
              <a:gd name="connsiteX20" fmla="*/ 1804904 w 2992260"/>
              <a:gd name="connsiteY20" fmla="*/ 1269242 h 1446663"/>
              <a:gd name="connsiteX21" fmla="*/ 1763961 w 2992260"/>
              <a:gd name="connsiteY21" fmla="*/ 1282890 h 1446663"/>
              <a:gd name="connsiteX22" fmla="*/ 1723018 w 2992260"/>
              <a:gd name="connsiteY22" fmla="*/ 1310185 h 1446663"/>
              <a:gd name="connsiteX23" fmla="*/ 1600188 w 2992260"/>
              <a:gd name="connsiteY23" fmla="*/ 1337481 h 1446663"/>
              <a:gd name="connsiteX24" fmla="*/ 1518301 w 2992260"/>
              <a:gd name="connsiteY24" fmla="*/ 1364777 h 1446663"/>
              <a:gd name="connsiteX25" fmla="*/ 1436415 w 2992260"/>
              <a:gd name="connsiteY25" fmla="*/ 1392072 h 1446663"/>
              <a:gd name="connsiteX26" fmla="*/ 1395471 w 2992260"/>
              <a:gd name="connsiteY26" fmla="*/ 1405720 h 1446663"/>
              <a:gd name="connsiteX27" fmla="*/ 1354528 w 2992260"/>
              <a:gd name="connsiteY27" fmla="*/ 1419368 h 1446663"/>
              <a:gd name="connsiteX28" fmla="*/ 1245346 w 2992260"/>
              <a:gd name="connsiteY28" fmla="*/ 1446663 h 1446663"/>
              <a:gd name="connsiteX29" fmla="*/ 17048 w 2992260"/>
              <a:gd name="connsiteY29" fmla="*/ 1433015 h 1446663"/>
              <a:gd name="connsiteX30" fmla="*/ 3400 w 2992260"/>
              <a:gd name="connsiteY30" fmla="*/ 1392072 h 1446663"/>
              <a:gd name="connsiteX31" fmla="*/ 3400 w 2992260"/>
              <a:gd name="connsiteY31" fmla="*/ 1269242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92260" h="1446663">
                <a:moveTo>
                  <a:pt x="2992260" y="0"/>
                </a:moveTo>
                <a:lnTo>
                  <a:pt x="2883077" y="163774"/>
                </a:lnTo>
                <a:lnTo>
                  <a:pt x="2855782" y="204717"/>
                </a:lnTo>
                <a:lnTo>
                  <a:pt x="2828486" y="245660"/>
                </a:lnTo>
                <a:cubicBezTo>
                  <a:pt x="2802387" y="323962"/>
                  <a:pt x="2833530" y="250874"/>
                  <a:pt x="2773895" y="327547"/>
                </a:cubicBezTo>
                <a:cubicBezTo>
                  <a:pt x="2753755" y="353442"/>
                  <a:pt x="2737501" y="382138"/>
                  <a:pt x="2719304" y="409433"/>
                </a:cubicBezTo>
                <a:lnTo>
                  <a:pt x="2664713" y="491320"/>
                </a:lnTo>
                <a:cubicBezTo>
                  <a:pt x="2655615" y="504968"/>
                  <a:pt x="2649016" y="520665"/>
                  <a:pt x="2637418" y="532263"/>
                </a:cubicBezTo>
                <a:cubicBezTo>
                  <a:pt x="2623770" y="545911"/>
                  <a:pt x="2608324" y="557971"/>
                  <a:pt x="2596474" y="573206"/>
                </a:cubicBezTo>
                <a:cubicBezTo>
                  <a:pt x="2510737" y="683439"/>
                  <a:pt x="2580203" y="629547"/>
                  <a:pt x="2500940" y="682388"/>
                </a:cubicBezTo>
                <a:cubicBezTo>
                  <a:pt x="2475085" y="759953"/>
                  <a:pt x="2497465" y="713158"/>
                  <a:pt x="2405406" y="805218"/>
                </a:cubicBezTo>
                <a:lnTo>
                  <a:pt x="2282576" y="928048"/>
                </a:lnTo>
                <a:cubicBezTo>
                  <a:pt x="2268928" y="941696"/>
                  <a:pt x="2257692" y="958285"/>
                  <a:pt x="2241633" y="968991"/>
                </a:cubicBezTo>
                <a:cubicBezTo>
                  <a:pt x="2227985" y="978090"/>
                  <a:pt x="2213290" y="985786"/>
                  <a:pt x="2200689" y="996287"/>
                </a:cubicBezTo>
                <a:cubicBezTo>
                  <a:pt x="2132535" y="1053082"/>
                  <a:pt x="2190756" y="1026893"/>
                  <a:pt x="2118803" y="1050878"/>
                </a:cubicBezTo>
                <a:cubicBezTo>
                  <a:pt x="2026744" y="1142937"/>
                  <a:pt x="2073537" y="1120559"/>
                  <a:pt x="1995973" y="1146412"/>
                </a:cubicBezTo>
                <a:cubicBezTo>
                  <a:pt x="1986874" y="1160060"/>
                  <a:pt x="1981485" y="1177109"/>
                  <a:pt x="1968677" y="1187356"/>
                </a:cubicBezTo>
                <a:cubicBezTo>
                  <a:pt x="1957444" y="1196343"/>
                  <a:pt x="1940601" y="1194569"/>
                  <a:pt x="1927734" y="1201003"/>
                </a:cubicBezTo>
                <a:cubicBezTo>
                  <a:pt x="1913063" y="1208338"/>
                  <a:pt x="1901462" y="1220963"/>
                  <a:pt x="1886791" y="1228299"/>
                </a:cubicBezTo>
                <a:cubicBezTo>
                  <a:pt x="1873924" y="1234733"/>
                  <a:pt x="1858715" y="1235513"/>
                  <a:pt x="1845848" y="1241947"/>
                </a:cubicBezTo>
                <a:cubicBezTo>
                  <a:pt x="1831177" y="1249282"/>
                  <a:pt x="1819575" y="1261907"/>
                  <a:pt x="1804904" y="1269242"/>
                </a:cubicBezTo>
                <a:cubicBezTo>
                  <a:pt x="1792037" y="1275676"/>
                  <a:pt x="1776828" y="1276456"/>
                  <a:pt x="1763961" y="1282890"/>
                </a:cubicBezTo>
                <a:cubicBezTo>
                  <a:pt x="1749290" y="1290225"/>
                  <a:pt x="1738094" y="1303724"/>
                  <a:pt x="1723018" y="1310185"/>
                </a:cubicBezTo>
                <a:cubicBezTo>
                  <a:pt x="1701569" y="1319377"/>
                  <a:pt x="1618002" y="1332623"/>
                  <a:pt x="1600188" y="1337481"/>
                </a:cubicBezTo>
                <a:cubicBezTo>
                  <a:pt x="1572430" y="1345052"/>
                  <a:pt x="1545597" y="1355679"/>
                  <a:pt x="1518301" y="1364777"/>
                </a:cubicBezTo>
                <a:lnTo>
                  <a:pt x="1436415" y="1392072"/>
                </a:lnTo>
                <a:lnTo>
                  <a:pt x="1395471" y="1405720"/>
                </a:lnTo>
                <a:cubicBezTo>
                  <a:pt x="1381823" y="1410269"/>
                  <a:pt x="1368635" y="1416547"/>
                  <a:pt x="1354528" y="1419368"/>
                </a:cubicBezTo>
                <a:cubicBezTo>
                  <a:pt x="1272182" y="1435836"/>
                  <a:pt x="1308295" y="1425679"/>
                  <a:pt x="1245346" y="1446663"/>
                </a:cubicBezTo>
                <a:lnTo>
                  <a:pt x="17048" y="1433015"/>
                </a:lnTo>
                <a:cubicBezTo>
                  <a:pt x="2676" y="1432383"/>
                  <a:pt x="4595" y="1406408"/>
                  <a:pt x="3400" y="1392072"/>
                </a:cubicBezTo>
                <a:cubicBezTo>
                  <a:pt x="0" y="1351270"/>
                  <a:pt x="3400" y="1310185"/>
                  <a:pt x="3400" y="1269242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82228" y="2223102"/>
            <a:ext cx="2042861" cy="1009462"/>
          </a:xfrm>
          <a:custGeom>
            <a:avLst/>
            <a:gdLst>
              <a:gd name="connsiteX0" fmla="*/ 0 w 1890584"/>
              <a:gd name="connsiteY0" fmla="*/ 0 h 1241946"/>
              <a:gd name="connsiteX1" fmla="*/ 54591 w 1890584"/>
              <a:gd name="connsiteY1" fmla="*/ 81886 h 1241946"/>
              <a:gd name="connsiteX2" fmla="*/ 68239 w 1890584"/>
              <a:gd name="connsiteY2" fmla="*/ 122830 h 1241946"/>
              <a:gd name="connsiteX3" fmla="*/ 109182 w 1890584"/>
              <a:gd name="connsiteY3" fmla="*/ 163773 h 1241946"/>
              <a:gd name="connsiteX4" fmla="*/ 177421 w 1890584"/>
              <a:gd name="connsiteY4" fmla="*/ 286603 h 1241946"/>
              <a:gd name="connsiteX5" fmla="*/ 204717 w 1890584"/>
              <a:gd name="connsiteY5" fmla="*/ 327546 h 1241946"/>
              <a:gd name="connsiteX6" fmla="*/ 245660 w 1890584"/>
              <a:gd name="connsiteY6" fmla="*/ 354842 h 1241946"/>
              <a:gd name="connsiteX7" fmla="*/ 341194 w 1890584"/>
              <a:gd name="connsiteY7" fmla="*/ 477671 h 1241946"/>
              <a:gd name="connsiteX8" fmla="*/ 368490 w 1890584"/>
              <a:gd name="connsiteY8" fmla="*/ 518615 h 1241946"/>
              <a:gd name="connsiteX9" fmla="*/ 409433 w 1890584"/>
              <a:gd name="connsiteY9" fmla="*/ 532263 h 1241946"/>
              <a:gd name="connsiteX10" fmla="*/ 477672 w 1890584"/>
              <a:gd name="connsiteY10" fmla="*/ 600501 h 1241946"/>
              <a:gd name="connsiteX11" fmla="*/ 559558 w 1890584"/>
              <a:gd name="connsiteY11" fmla="*/ 682388 h 1241946"/>
              <a:gd name="connsiteX12" fmla="*/ 586854 w 1890584"/>
              <a:gd name="connsiteY12" fmla="*/ 723331 h 1241946"/>
              <a:gd name="connsiteX13" fmla="*/ 627797 w 1890584"/>
              <a:gd name="connsiteY13" fmla="*/ 736979 h 1241946"/>
              <a:gd name="connsiteX14" fmla="*/ 682388 w 1890584"/>
              <a:gd name="connsiteY14" fmla="*/ 805218 h 1241946"/>
              <a:gd name="connsiteX15" fmla="*/ 709684 w 1890584"/>
              <a:gd name="connsiteY15" fmla="*/ 846161 h 1241946"/>
              <a:gd name="connsiteX16" fmla="*/ 750627 w 1890584"/>
              <a:gd name="connsiteY16" fmla="*/ 887104 h 1241946"/>
              <a:gd name="connsiteX17" fmla="*/ 818866 w 1890584"/>
              <a:gd name="connsiteY17" fmla="*/ 955343 h 1241946"/>
              <a:gd name="connsiteX18" fmla="*/ 846161 w 1890584"/>
              <a:gd name="connsiteY18" fmla="*/ 996286 h 1241946"/>
              <a:gd name="connsiteX19" fmla="*/ 968991 w 1890584"/>
              <a:gd name="connsiteY19" fmla="*/ 1091821 h 1241946"/>
              <a:gd name="connsiteX20" fmla="*/ 1119117 w 1890584"/>
              <a:gd name="connsiteY20" fmla="*/ 1132764 h 1241946"/>
              <a:gd name="connsiteX21" fmla="*/ 1160060 w 1890584"/>
              <a:gd name="connsiteY21" fmla="*/ 1146412 h 1241946"/>
              <a:gd name="connsiteX22" fmla="*/ 1378424 w 1890584"/>
              <a:gd name="connsiteY22" fmla="*/ 1173707 h 1241946"/>
              <a:gd name="connsiteX23" fmla="*/ 1473958 w 1890584"/>
              <a:gd name="connsiteY23" fmla="*/ 1187355 h 1241946"/>
              <a:gd name="connsiteX24" fmla="*/ 1528549 w 1890584"/>
              <a:gd name="connsiteY24" fmla="*/ 1201003 h 1241946"/>
              <a:gd name="connsiteX25" fmla="*/ 1637732 w 1890584"/>
              <a:gd name="connsiteY25" fmla="*/ 1214651 h 1241946"/>
              <a:gd name="connsiteX26" fmla="*/ 1733266 w 1890584"/>
              <a:gd name="connsiteY26" fmla="*/ 1241946 h 1241946"/>
              <a:gd name="connsiteX27" fmla="*/ 1828800 w 1890584"/>
              <a:gd name="connsiteY27" fmla="*/ 1228298 h 1241946"/>
              <a:gd name="connsiteX28" fmla="*/ 1856096 w 1890584"/>
              <a:gd name="connsiteY28" fmla="*/ 1187355 h 1241946"/>
              <a:gd name="connsiteX29" fmla="*/ 1883391 w 1890584"/>
              <a:gd name="connsiteY29" fmla="*/ 103723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90584" h="1241946">
                <a:moveTo>
                  <a:pt x="0" y="0"/>
                </a:moveTo>
                <a:cubicBezTo>
                  <a:pt x="18197" y="27295"/>
                  <a:pt x="44217" y="50764"/>
                  <a:pt x="54591" y="81886"/>
                </a:cubicBezTo>
                <a:cubicBezTo>
                  <a:pt x="59140" y="95534"/>
                  <a:pt x="60259" y="110860"/>
                  <a:pt x="68239" y="122830"/>
                </a:cubicBezTo>
                <a:cubicBezTo>
                  <a:pt x="78945" y="138889"/>
                  <a:pt x="95534" y="150125"/>
                  <a:pt x="109182" y="163773"/>
                </a:cubicBezTo>
                <a:cubicBezTo>
                  <a:pt x="133204" y="235837"/>
                  <a:pt x="114851" y="192748"/>
                  <a:pt x="177421" y="286603"/>
                </a:cubicBezTo>
                <a:cubicBezTo>
                  <a:pt x="186520" y="300251"/>
                  <a:pt x="191069" y="318447"/>
                  <a:pt x="204717" y="327546"/>
                </a:cubicBezTo>
                <a:lnTo>
                  <a:pt x="245660" y="354842"/>
                </a:lnTo>
                <a:cubicBezTo>
                  <a:pt x="282952" y="466715"/>
                  <a:pt x="218448" y="293552"/>
                  <a:pt x="341194" y="477671"/>
                </a:cubicBezTo>
                <a:cubicBezTo>
                  <a:pt x="350293" y="491319"/>
                  <a:pt x="355682" y="508368"/>
                  <a:pt x="368490" y="518615"/>
                </a:cubicBezTo>
                <a:cubicBezTo>
                  <a:pt x="379723" y="527602"/>
                  <a:pt x="395785" y="527714"/>
                  <a:pt x="409433" y="532263"/>
                </a:cubicBezTo>
                <a:cubicBezTo>
                  <a:pt x="465682" y="616634"/>
                  <a:pt x="403227" y="534328"/>
                  <a:pt x="477672" y="600501"/>
                </a:cubicBezTo>
                <a:cubicBezTo>
                  <a:pt x="506523" y="626147"/>
                  <a:pt x="538145" y="650270"/>
                  <a:pt x="559558" y="682388"/>
                </a:cubicBezTo>
                <a:cubicBezTo>
                  <a:pt x="568657" y="696036"/>
                  <a:pt x="574046" y="713084"/>
                  <a:pt x="586854" y="723331"/>
                </a:cubicBezTo>
                <a:cubicBezTo>
                  <a:pt x="598088" y="732318"/>
                  <a:pt x="614149" y="732430"/>
                  <a:pt x="627797" y="736979"/>
                </a:cubicBezTo>
                <a:cubicBezTo>
                  <a:pt x="654367" y="816686"/>
                  <a:pt x="620657" y="743487"/>
                  <a:pt x="682388" y="805218"/>
                </a:cubicBezTo>
                <a:cubicBezTo>
                  <a:pt x="693986" y="816816"/>
                  <a:pt x="699183" y="833560"/>
                  <a:pt x="709684" y="846161"/>
                </a:cubicBezTo>
                <a:cubicBezTo>
                  <a:pt x="722040" y="860988"/>
                  <a:pt x="738271" y="872277"/>
                  <a:pt x="750627" y="887104"/>
                </a:cubicBezTo>
                <a:cubicBezTo>
                  <a:pt x="807493" y="955343"/>
                  <a:pt x="743804" y="905302"/>
                  <a:pt x="818866" y="955343"/>
                </a:cubicBezTo>
                <a:cubicBezTo>
                  <a:pt x="827964" y="968991"/>
                  <a:pt x="835660" y="983685"/>
                  <a:pt x="846161" y="996286"/>
                </a:cubicBezTo>
                <a:cubicBezTo>
                  <a:pt x="873335" y="1028895"/>
                  <a:pt x="933875" y="1080116"/>
                  <a:pt x="968991" y="1091821"/>
                </a:cubicBezTo>
                <a:cubicBezTo>
                  <a:pt x="1144678" y="1150382"/>
                  <a:pt x="964783" y="1094180"/>
                  <a:pt x="1119117" y="1132764"/>
                </a:cubicBezTo>
                <a:cubicBezTo>
                  <a:pt x="1133073" y="1136253"/>
                  <a:pt x="1145953" y="1143591"/>
                  <a:pt x="1160060" y="1146412"/>
                </a:cubicBezTo>
                <a:cubicBezTo>
                  <a:pt x="1214912" y="1157383"/>
                  <a:pt x="1327947" y="1167397"/>
                  <a:pt x="1378424" y="1173707"/>
                </a:cubicBezTo>
                <a:cubicBezTo>
                  <a:pt x="1410344" y="1177697"/>
                  <a:pt x="1442309" y="1181601"/>
                  <a:pt x="1473958" y="1187355"/>
                </a:cubicBezTo>
                <a:cubicBezTo>
                  <a:pt x="1492412" y="1190710"/>
                  <a:pt x="1510047" y="1197919"/>
                  <a:pt x="1528549" y="1201003"/>
                </a:cubicBezTo>
                <a:cubicBezTo>
                  <a:pt x="1564728" y="1207033"/>
                  <a:pt x="1601553" y="1208621"/>
                  <a:pt x="1637732" y="1214651"/>
                </a:cubicBezTo>
                <a:cubicBezTo>
                  <a:pt x="1672012" y="1220364"/>
                  <a:pt x="1700810" y="1231127"/>
                  <a:pt x="1733266" y="1241946"/>
                </a:cubicBezTo>
                <a:cubicBezTo>
                  <a:pt x="1765111" y="1237397"/>
                  <a:pt x="1799405" y="1241363"/>
                  <a:pt x="1828800" y="1228298"/>
                </a:cubicBezTo>
                <a:cubicBezTo>
                  <a:pt x="1843789" y="1221636"/>
                  <a:pt x="1849434" y="1202344"/>
                  <a:pt x="1856096" y="1187355"/>
                </a:cubicBezTo>
                <a:cubicBezTo>
                  <a:pt x="1890584" y="1109758"/>
                  <a:pt x="1883391" y="1113790"/>
                  <a:pt x="1883391" y="1037230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762368" y="4010960"/>
            <a:ext cx="1928233" cy="1397716"/>
          </a:xfrm>
          <a:custGeom>
            <a:avLst/>
            <a:gdLst>
              <a:gd name="connsiteX0" fmla="*/ 23940 w 1784501"/>
              <a:gd name="connsiteY0" fmla="*/ 1637731 h 1719617"/>
              <a:gd name="connsiteX1" fmla="*/ 105826 w 1784501"/>
              <a:gd name="connsiteY1" fmla="*/ 1678674 h 1719617"/>
              <a:gd name="connsiteX2" fmla="*/ 201360 w 1784501"/>
              <a:gd name="connsiteY2" fmla="*/ 1705970 h 1719617"/>
              <a:gd name="connsiteX3" fmla="*/ 242304 w 1784501"/>
              <a:gd name="connsiteY3" fmla="*/ 1719617 h 1719617"/>
              <a:gd name="connsiteX4" fmla="*/ 528907 w 1784501"/>
              <a:gd name="connsiteY4" fmla="*/ 1705970 h 1719617"/>
              <a:gd name="connsiteX5" fmla="*/ 624441 w 1784501"/>
              <a:gd name="connsiteY5" fmla="*/ 1678674 h 1719617"/>
              <a:gd name="connsiteX6" fmla="*/ 706328 w 1784501"/>
              <a:gd name="connsiteY6" fmla="*/ 1637731 h 1719617"/>
              <a:gd name="connsiteX7" fmla="*/ 747271 w 1784501"/>
              <a:gd name="connsiteY7" fmla="*/ 1610435 h 1719617"/>
              <a:gd name="connsiteX8" fmla="*/ 788214 w 1784501"/>
              <a:gd name="connsiteY8" fmla="*/ 1569492 h 1719617"/>
              <a:gd name="connsiteX9" fmla="*/ 829157 w 1784501"/>
              <a:gd name="connsiteY9" fmla="*/ 1555844 h 1719617"/>
              <a:gd name="connsiteX10" fmla="*/ 897396 w 1784501"/>
              <a:gd name="connsiteY10" fmla="*/ 1487606 h 1719617"/>
              <a:gd name="connsiteX11" fmla="*/ 979283 w 1784501"/>
              <a:gd name="connsiteY11" fmla="*/ 1419367 h 1719617"/>
              <a:gd name="connsiteX12" fmla="*/ 1006578 w 1784501"/>
              <a:gd name="connsiteY12" fmla="*/ 1378423 h 1719617"/>
              <a:gd name="connsiteX13" fmla="*/ 1047522 w 1784501"/>
              <a:gd name="connsiteY13" fmla="*/ 1351128 h 1719617"/>
              <a:gd name="connsiteX14" fmla="*/ 1143056 w 1784501"/>
              <a:gd name="connsiteY14" fmla="*/ 1241946 h 1719617"/>
              <a:gd name="connsiteX15" fmla="*/ 1197647 w 1784501"/>
              <a:gd name="connsiteY15" fmla="*/ 1160059 h 1719617"/>
              <a:gd name="connsiteX16" fmla="*/ 1238590 w 1784501"/>
              <a:gd name="connsiteY16" fmla="*/ 1119116 h 1719617"/>
              <a:gd name="connsiteX17" fmla="*/ 1293181 w 1784501"/>
              <a:gd name="connsiteY17" fmla="*/ 1037229 h 1719617"/>
              <a:gd name="connsiteX18" fmla="*/ 1320477 w 1784501"/>
              <a:gd name="connsiteY18" fmla="*/ 996286 h 1719617"/>
              <a:gd name="connsiteX19" fmla="*/ 1361420 w 1784501"/>
              <a:gd name="connsiteY19" fmla="*/ 968991 h 1719617"/>
              <a:gd name="connsiteX20" fmla="*/ 1402363 w 1784501"/>
              <a:gd name="connsiteY20" fmla="*/ 887104 h 1719617"/>
              <a:gd name="connsiteX21" fmla="*/ 1456954 w 1784501"/>
              <a:gd name="connsiteY21" fmla="*/ 805217 h 1719617"/>
              <a:gd name="connsiteX22" fmla="*/ 1497898 w 1784501"/>
              <a:gd name="connsiteY22" fmla="*/ 709683 h 1719617"/>
              <a:gd name="connsiteX23" fmla="*/ 1552489 w 1784501"/>
              <a:gd name="connsiteY23" fmla="*/ 627797 h 1719617"/>
              <a:gd name="connsiteX24" fmla="*/ 1579784 w 1784501"/>
              <a:gd name="connsiteY24" fmla="*/ 586853 h 1719617"/>
              <a:gd name="connsiteX25" fmla="*/ 1634375 w 1784501"/>
              <a:gd name="connsiteY25" fmla="*/ 504967 h 1719617"/>
              <a:gd name="connsiteX26" fmla="*/ 1648023 w 1784501"/>
              <a:gd name="connsiteY26" fmla="*/ 464023 h 1719617"/>
              <a:gd name="connsiteX27" fmla="*/ 1661671 w 1784501"/>
              <a:gd name="connsiteY27" fmla="*/ 409432 h 1719617"/>
              <a:gd name="connsiteX28" fmla="*/ 1716262 w 1784501"/>
              <a:gd name="connsiteY28" fmla="*/ 327546 h 1719617"/>
              <a:gd name="connsiteX29" fmla="*/ 1729910 w 1784501"/>
              <a:gd name="connsiteY29" fmla="*/ 286603 h 1719617"/>
              <a:gd name="connsiteX30" fmla="*/ 1784501 w 1784501"/>
              <a:gd name="connsiteY30" fmla="*/ 163773 h 1719617"/>
              <a:gd name="connsiteX31" fmla="*/ 1784501 w 1784501"/>
              <a:gd name="connsiteY31" fmla="*/ 0 h 17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84501" h="1719617">
                <a:moveTo>
                  <a:pt x="23940" y="1637731"/>
                </a:moveTo>
                <a:cubicBezTo>
                  <a:pt x="126852" y="1672036"/>
                  <a:pt x="0" y="1625761"/>
                  <a:pt x="105826" y="1678674"/>
                </a:cubicBezTo>
                <a:cubicBezTo>
                  <a:pt x="127642" y="1689582"/>
                  <a:pt x="180953" y="1700140"/>
                  <a:pt x="201360" y="1705970"/>
                </a:cubicBezTo>
                <a:cubicBezTo>
                  <a:pt x="215193" y="1709922"/>
                  <a:pt x="228656" y="1715068"/>
                  <a:pt x="242304" y="1719617"/>
                </a:cubicBezTo>
                <a:cubicBezTo>
                  <a:pt x="337838" y="1715068"/>
                  <a:pt x="433569" y="1713597"/>
                  <a:pt x="528907" y="1705970"/>
                </a:cubicBezTo>
                <a:cubicBezTo>
                  <a:pt x="539319" y="1705137"/>
                  <a:pt x="610291" y="1685749"/>
                  <a:pt x="624441" y="1678674"/>
                </a:cubicBezTo>
                <a:cubicBezTo>
                  <a:pt x="730265" y="1625762"/>
                  <a:pt x="603416" y="1672035"/>
                  <a:pt x="706328" y="1637731"/>
                </a:cubicBezTo>
                <a:cubicBezTo>
                  <a:pt x="719976" y="1628632"/>
                  <a:pt x="734670" y="1620936"/>
                  <a:pt x="747271" y="1610435"/>
                </a:cubicBezTo>
                <a:cubicBezTo>
                  <a:pt x="762098" y="1598079"/>
                  <a:pt x="772155" y="1580198"/>
                  <a:pt x="788214" y="1569492"/>
                </a:cubicBezTo>
                <a:cubicBezTo>
                  <a:pt x="800184" y="1561512"/>
                  <a:pt x="815509" y="1560393"/>
                  <a:pt x="829157" y="1555844"/>
                </a:cubicBezTo>
                <a:cubicBezTo>
                  <a:pt x="879201" y="1480780"/>
                  <a:pt x="829156" y="1544472"/>
                  <a:pt x="897396" y="1487606"/>
                </a:cubicBezTo>
                <a:cubicBezTo>
                  <a:pt x="1002479" y="1400037"/>
                  <a:pt x="877630" y="1487135"/>
                  <a:pt x="979283" y="1419367"/>
                </a:cubicBezTo>
                <a:cubicBezTo>
                  <a:pt x="988381" y="1405719"/>
                  <a:pt x="994980" y="1390021"/>
                  <a:pt x="1006578" y="1378423"/>
                </a:cubicBezTo>
                <a:cubicBezTo>
                  <a:pt x="1018176" y="1366825"/>
                  <a:pt x="1036721" y="1363472"/>
                  <a:pt x="1047522" y="1351128"/>
                </a:cubicBezTo>
                <a:cubicBezTo>
                  <a:pt x="1158981" y="1223747"/>
                  <a:pt x="1050933" y="1303361"/>
                  <a:pt x="1143056" y="1241946"/>
                </a:cubicBezTo>
                <a:cubicBezTo>
                  <a:pt x="1161253" y="1214650"/>
                  <a:pt x="1174450" y="1183256"/>
                  <a:pt x="1197647" y="1160059"/>
                </a:cubicBezTo>
                <a:cubicBezTo>
                  <a:pt x="1211295" y="1146411"/>
                  <a:pt x="1226741" y="1134351"/>
                  <a:pt x="1238590" y="1119116"/>
                </a:cubicBezTo>
                <a:cubicBezTo>
                  <a:pt x="1258730" y="1093221"/>
                  <a:pt x="1274984" y="1064525"/>
                  <a:pt x="1293181" y="1037229"/>
                </a:cubicBezTo>
                <a:cubicBezTo>
                  <a:pt x="1302280" y="1023581"/>
                  <a:pt x="1306829" y="1005384"/>
                  <a:pt x="1320477" y="996286"/>
                </a:cubicBezTo>
                <a:lnTo>
                  <a:pt x="1361420" y="968991"/>
                </a:lnTo>
                <a:cubicBezTo>
                  <a:pt x="1395724" y="866079"/>
                  <a:pt x="1349451" y="992928"/>
                  <a:pt x="1402363" y="887104"/>
                </a:cubicBezTo>
                <a:cubicBezTo>
                  <a:pt x="1441865" y="808099"/>
                  <a:pt x="1379340" y="882833"/>
                  <a:pt x="1456954" y="805217"/>
                </a:cubicBezTo>
                <a:cubicBezTo>
                  <a:pt x="1471073" y="762860"/>
                  <a:pt x="1472601" y="751845"/>
                  <a:pt x="1497898" y="709683"/>
                </a:cubicBezTo>
                <a:cubicBezTo>
                  <a:pt x="1514776" y="681553"/>
                  <a:pt x="1534292" y="655092"/>
                  <a:pt x="1552489" y="627797"/>
                </a:cubicBezTo>
                <a:lnTo>
                  <a:pt x="1579784" y="586853"/>
                </a:lnTo>
                <a:lnTo>
                  <a:pt x="1634375" y="504967"/>
                </a:lnTo>
                <a:cubicBezTo>
                  <a:pt x="1638924" y="491319"/>
                  <a:pt x="1644071" y="477856"/>
                  <a:pt x="1648023" y="464023"/>
                </a:cubicBezTo>
                <a:cubicBezTo>
                  <a:pt x="1653176" y="445988"/>
                  <a:pt x="1653283" y="426209"/>
                  <a:pt x="1661671" y="409432"/>
                </a:cubicBezTo>
                <a:cubicBezTo>
                  <a:pt x="1676342" y="380090"/>
                  <a:pt x="1705888" y="358667"/>
                  <a:pt x="1716262" y="327546"/>
                </a:cubicBezTo>
                <a:cubicBezTo>
                  <a:pt x="1720811" y="313898"/>
                  <a:pt x="1723476" y="299470"/>
                  <a:pt x="1729910" y="286603"/>
                </a:cubicBezTo>
                <a:cubicBezTo>
                  <a:pt x="1754646" y="237130"/>
                  <a:pt x="1784501" y="234187"/>
                  <a:pt x="1784501" y="163773"/>
                </a:cubicBezTo>
                <a:lnTo>
                  <a:pt x="1784501" y="0"/>
                </a:ln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273437" y="3997311"/>
            <a:ext cx="2037534" cy="1559769"/>
          </a:xfrm>
          <a:custGeom>
            <a:avLst/>
            <a:gdLst>
              <a:gd name="connsiteX0" fmla="*/ 1885654 w 1885654"/>
              <a:gd name="connsiteY0" fmla="*/ 1856095 h 1918992"/>
              <a:gd name="connsiteX1" fmla="*/ 1762824 w 1885654"/>
              <a:gd name="connsiteY1" fmla="*/ 1897039 h 1918992"/>
              <a:gd name="connsiteX2" fmla="*/ 1721881 w 1885654"/>
              <a:gd name="connsiteY2" fmla="*/ 1910686 h 1918992"/>
              <a:gd name="connsiteX3" fmla="*/ 930311 w 1885654"/>
              <a:gd name="connsiteY3" fmla="*/ 1883391 h 1918992"/>
              <a:gd name="connsiteX4" fmla="*/ 889367 w 1885654"/>
              <a:gd name="connsiteY4" fmla="*/ 1869743 h 1918992"/>
              <a:gd name="connsiteX5" fmla="*/ 780185 w 1885654"/>
              <a:gd name="connsiteY5" fmla="*/ 1842448 h 1918992"/>
              <a:gd name="connsiteX6" fmla="*/ 684651 w 1885654"/>
              <a:gd name="connsiteY6" fmla="*/ 1719618 h 1918992"/>
              <a:gd name="connsiteX7" fmla="*/ 630060 w 1885654"/>
              <a:gd name="connsiteY7" fmla="*/ 1637731 h 1918992"/>
              <a:gd name="connsiteX8" fmla="*/ 616412 w 1885654"/>
              <a:gd name="connsiteY8" fmla="*/ 1596788 h 1918992"/>
              <a:gd name="connsiteX9" fmla="*/ 589117 w 1885654"/>
              <a:gd name="connsiteY9" fmla="*/ 1555845 h 1918992"/>
              <a:gd name="connsiteX10" fmla="*/ 561821 w 1885654"/>
              <a:gd name="connsiteY10" fmla="*/ 1473958 h 1918992"/>
              <a:gd name="connsiteX11" fmla="*/ 534526 w 1885654"/>
              <a:gd name="connsiteY11" fmla="*/ 1392071 h 1918992"/>
              <a:gd name="connsiteX12" fmla="*/ 520878 w 1885654"/>
              <a:gd name="connsiteY12" fmla="*/ 1351128 h 1918992"/>
              <a:gd name="connsiteX13" fmla="*/ 507230 w 1885654"/>
              <a:gd name="connsiteY13" fmla="*/ 1310185 h 1918992"/>
              <a:gd name="connsiteX14" fmla="*/ 452639 w 1885654"/>
              <a:gd name="connsiteY14" fmla="*/ 1228298 h 1918992"/>
              <a:gd name="connsiteX15" fmla="*/ 438991 w 1885654"/>
              <a:gd name="connsiteY15" fmla="*/ 1187355 h 1918992"/>
              <a:gd name="connsiteX16" fmla="*/ 384400 w 1885654"/>
              <a:gd name="connsiteY16" fmla="*/ 1105468 h 1918992"/>
              <a:gd name="connsiteX17" fmla="*/ 329809 w 1885654"/>
              <a:gd name="connsiteY17" fmla="*/ 1023582 h 1918992"/>
              <a:gd name="connsiteX18" fmla="*/ 302514 w 1885654"/>
              <a:gd name="connsiteY18" fmla="*/ 982639 h 1918992"/>
              <a:gd name="connsiteX19" fmla="*/ 288866 w 1885654"/>
              <a:gd name="connsiteY19" fmla="*/ 941695 h 1918992"/>
              <a:gd name="connsiteX20" fmla="*/ 234275 w 1885654"/>
              <a:gd name="connsiteY20" fmla="*/ 859809 h 1918992"/>
              <a:gd name="connsiteX21" fmla="*/ 193331 w 1885654"/>
              <a:gd name="connsiteY21" fmla="*/ 777922 h 1918992"/>
              <a:gd name="connsiteX22" fmla="*/ 138740 w 1885654"/>
              <a:gd name="connsiteY22" fmla="*/ 655092 h 1918992"/>
              <a:gd name="connsiteX23" fmla="*/ 111445 w 1885654"/>
              <a:gd name="connsiteY23" fmla="*/ 573206 h 1918992"/>
              <a:gd name="connsiteX24" fmla="*/ 97797 w 1885654"/>
              <a:gd name="connsiteY24" fmla="*/ 532262 h 1918992"/>
              <a:gd name="connsiteX25" fmla="*/ 56854 w 1885654"/>
              <a:gd name="connsiteY25" fmla="*/ 354842 h 1918992"/>
              <a:gd name="connsiteX26" fmla="*/ 29558 w 1885654"/>
              <a:gd name="connsiteY26" fmla="*/ 177421 h 1918992"/>
              <a:gd name="connsiteX27" fmla="*/ 2263 w 1885654"/>
              <a:gd name="connsiteY27" fmla="*/ 68239 h 1918992"/>
              <a:gd name="connsiteX28" fmla="*/ 2263 w 1885654"/>
              <a:gd name="connsiteY28" fmla="*/ 0 h 19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85654" h="1918992">
                <a:moveTo>
                  <a:pt x="1885654" y="1856095"/>
                </a:moveTo>
                <a:lnTo>
                  <a:pt x="1762824" y="1897039"/>
                </a:lnTo>
                <a:lnTo>
                  <a:pt x="1721881" y="1910686"/>
                </a:lnTo>
                <a:cubicBezTo>
                  <a:pt x="1720021" y="1910648"/>
                  <a:pt x="1143911" y="1918992"/>
                  <a:pt x="930311" y="1883391"/>
                </a:cubicBezTo>
                <a:cubicBezTo>
                  <a:pt x="916120" y="1881026"/>
                  <a:pt x="903324" y="1873232"/>
                  <a:pt x="889367" y="1869743"/>
                </a:cubicBezTo>
                <a:lnTo>
                  <a:pt x="780185" y="1842448"/>
                </a:lnTo>
                <a:cubicBezTo>
                  <a:pt x="716046" y="1778307"/>
                  <a:pt x="749948" y="1817563"/>
                  <a:pt x="684651" y="1719618"/>
                </a:cubicBezTo>
                <a:lnTo>
                  <a:pt x="630060" y="1637731"/>
                </a:lnTo>
                <a:cubicBezTo>
                  <a:pt x="625511" y="1624083"/>
                  <a:pt x="622846" y="1609655"/>
                  <a:pt x="616412" y="1596788"/>
                </a:cubicBezTo>
                <a:cubicBezTo>
                  <a:pt x="609077" y="1582117"/>
                  <a:pt x="595779" y="1570834"/>
                  <a:pt x="589117" y="1555845"/>
                </a:cubicBezTo>
                <a:cubicBezTo>
                  <a:pt x="577432" y="1529553"/>
                  <a:pt x="570920" y="1501254"/>
                  <a:pt x="561821" y="1473958"/>
                </a:cubicBezTo>
                <a:lnTo>
                  <a:pt x="534526" y="1392071"/>
                </a:lnTo>
                <a:lnTo>
                  <a:pt x="520878" y="1351128"/>
                </a:lnTo>
                <a:cubicBezTo>
                  <a:pt x="516329" y="1337480"/>
                  <a:pt x="515210" y="1322155"/>
                  <a:pt x="507230" y="1310185"/>
                </a:cubicBezTo>
                <a:cubicBezTo>
                  <a:pt x="489033" y="1282889"/>
                  <a:pt x="463013" y="1259420"/>
                  <a:pt x="452639" y="1228298"/>
                </a:cubicBezTo>
                <a:cubicBezTo>
                  <a:pt x="448090" y="1214650"/>
                  <a:pt x="445977" y="1199931"/>
                  <a:pt x="438991" y="1187355"/>
                </a:cubicBezTo>
                <a:cubicBezTo>
                  <a:pt x="423059" y="1158678"/>
                  <a:pt x="402597" y="1132764"/>
                  <a:pt x="384400" y="1105468"/>
                </a:cubicBezTo>
                <a:lnTo>
                  <a:pt x="329809" y="1023582"/>
                </a:lnTo>
                <a:cubicBezTo>
                  <a:pt x="320711" y="1009934"/>
                  <a:pt x="307701" y="998200"/>
                  <a:pt x="302514" y="982639"/>
                </a:cubicBezTo>
                <a:cubicBezTo>
                  <a:pt x="297965" y="968991"/>
                  <a:pt x="295853" y="954271"/>
                  <a:pt x="288866" y="941695"/>
                </a:cubicBezTo>
                <a:cubicBezTo>
                  <a:pt x="272934" y="913018"/>
                  <a:pt x="244649" y="890931"/>
                  <a:pt x="234275" y="859809"/>
                </a:cubicBezTo>
                <a:cubicBezTo>
                  <a:pt x="215440" y="803304"/>
                  <a:pt x="228607" y="830835"/>
                  <a:pt x="193331" y="777922"/>
                </a:cubicBezTo>
                <a:cubicBezTo>
                  <a:pt x="160849" y="680475"/>
                  <a:pt x="181996" y="719976"/>
                  <a:pt x="138740" y="655092"/>
                </a:cubicBezTo>
                <a:lnTo>
                  <a:pt x="111445" y="573206"/>
                </a:lnTo>
                <a:cubicBezTo>
                  <a:pt x="106896" y="559558"/>
                  <a:pt x="100618" y="546369"/>
                  <a:pt x="97797" y="532262"/>
                </a:cubicBezTo>
                <a:cubicBezTo>
                  <a:pt x="67681" y="381678"/>
                  <a:pt x="85173" y="439797"/>
                  <a:pt x="56854" y="354842"/>
                </a:cubicBezTo>
                <a:cubicBezTo>
                  <a:pt x="52500" y="324361"/>
                  <a:pt x="37134" y="211512"/>
                  <a:pt x="29558" y="177421"/>
                </a:cubicBezTo>
                <a:cubicBezTo>
                  <a:pt x="12140" y="99038"/>
                  <a:pt x="12986" y="175468"/>
                  <a:pt x="2263" y="68239"/>
                </a:cubicBezTo>
                <a:cubicBezTo>
                  <a:pt x="0" y="45606"/>
                  <a:pt x="2263" y="22746"/>
                  <a:pt x="2263" y="0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3198"/>
          <a:stretch>
            <a:fillRect/>
          </a:stretch>
        </p:blipFill>
        <p:spPr bwMode="auto">
          <a:xfrm>
            <a:off x="3257543" y="1205345"/>
            <a:ext cx="6147973" cy="435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08178" y="247620"/>
            <a:ext cx="62466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4448" y="5672048"/>
            <a:ext cx="5566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12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2417" y="3718561"/>
            <a:ext cx="9328599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16.2.2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589887" y="1676400"/>
            <a:ext cx="6816757" cy="914400"/>
          </a:xfrm>
          <a:prstGeom prst="wedgeRoundRectCallout">
            <a:avLst>
              <a:gd name="adj1" fmla="val -59514"/>
              <a:gd name="adj2" fmla="val 170442"/>
              <a:gd name="adj3" fmla="val 1666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0294" y="581782"/>
            <a:ext cx="37517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6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upload.wikimedia.org/wikipedia/commons/a/ac/Crystal_Project_Laptop_batte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r="19960"/>
          <a:stretch>
            <a:fillRect/>
          </a:stretch>
        </p:blipFill>
        <p:spPr bwMode="auto">
          <a:xfrm>
            <a:off x="9878291" y="1557551"/>
            <a:ext cx="1814945" cy="34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jogjatehnik.com/wp-content/uploads/2013/11/gasoline-gener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48" y="1257666"/>
            <a:ext cx="5368413" cy="40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163" y="380012"/>
            <a:ext cx="47912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5786" y="5498494"/>
            <a:ext cx="86573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জেনারেটর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5" descr="http://imagesrv1.amardeshonline.com/201508/news/BC%2022-05-15-D_01_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9" y="1382719"/>
            <a:ext cx="4021240" cy="401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9283" y="364608"/>
            <a:ext cx="49303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9628" y="364608"/>
            <a:ext cx="21953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6" grpId="2"/>
      <p:bldP spid="8" grpId="0"/>
      <p:bldP spid="8" grpId="1"/>
      <p:bldP spid="8" grpId="2"/>
      <p:bldP spid="10" grpId="0"/>
      <p:bldP spid="10" grpId="1"/>
      <p:bldP spid="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solar-panel-battery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9419" y="3803073"/>
            <a:ext cx="3879615" cy="2663126"/>
          </a:xfrm>
          <a:prstGeom prst="rect">
            <a:avLst/>
          </a:prstGeom>
          <a:noFill/>
        </p:spPr>
      </p:pic>
      <p:pic>
        <p:nvPicPr>
          <p:cNvPr id="9" name="Picture 2" descr="C:\Users\USER\Downloads\can-stock-photo_csp6053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5745" y="3595255"/>
            <a:ext cx="4572000" cy="2743200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 rot="20656943">
            <a:off x="788801" y="1018592"/>
            <a:ext cx="1503733" cy="3961158"/>
          </a:xfrm>
          <a:custGeom>
            <a:avLst/>
            <a:gdLst>
              <a:gd name="connsiteX0" fmla="*/ 0 w 1905000"/>
              <a:gd name="connsiteY0" fmla="*/ 0 h 4648200"/>
              <a:gd name="connsiteX1" fmla="*/ 1905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0 w 1905000"/>
              <a:gd name="connsiteY4" fmla="*/ 0 h 4648200"/>
              <a:gd name="connsiteX0" fmla="*/ 609600 w 1905000"/>
              <a:gd name="connsiteY0" fmla="*/ 0 h 4648200"/>
              <a:gd name="connsiteX1" fmla="*/ 1905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609600 w 1905000"/>
              <a:gd name="connsiteY4" fmla="*/ 0 h 4648200"/>
              <a:gd name="connsiteX0" fmla="*/ 609600 w 1905000"/>
              <a:gd name="connsiteY0" fmla="*/ 0 h 4648200"/>
              <a:gd name="connsiteX1" fmla="*/ 1143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609600 w 1905000"/>
              <a:gd name="connsiteY4" fmla="*/ 0 h 4648200"/>
              <a:gd name="connsiteX0" fmla="*/ 762000 w 2057400"/>
              <a:gd name="connsiteY0" fmla="*/ 0 h 4648200"/>
              <a:gd name="connsiteX1" fmla="*/ 1295400 w 2057400"/>
              <a:gd name="connsiteY1" fmla="*/ 0 h 4648200"/>
              <a:gd name="connsiteX2" fmla="*/ 2057400 w 2057400"/>
              <a:gd name="connsiteY2" fmla="*/ 4648200 h 4648200"/>
              <a:gd name="connsiteX3" fmla="*/ 0 w 2057400"/>
              <a:gd name="connsiteY3" fmla="*/ 4648200 h 4648200"/>
              <a:gd name="connsiteX4" fmla="*/ 762000 w 2057400"/>
              <a:gd name="connsiteY4" fmla="*/ 0 h 4648200"/>
              <a:gd name="connsiteX0" fmla="*/ 762000 w 2362200"/>
              <a:gd name="connsiteY0" fmla="*/ 0 h 4724400"/>
              <a:gd name="connsiteX1" fmla="*/ 1295400 w 2362200"/>
              <a:gd name="connsiteY1" fmla="*/ 0 h 4724400"/>
              <a:gd name="connsiteX2" fmla="*/ 2362200 w 2362200"/>
              <a:gd name="connsiteY2" fmla="*/ 4724400 h 4724400"/>
              <a:gd name="connsiteX3" fmla="*/ 0 w 2362200"/>
              <a:gd name="connsiteY3" fmla="*/ 4648200 h 4724400"/>
              <a:gd name="connsiteX4" fmla="*/ 762000 w 2362200"/>
              <a:gd name="connsiteY4" fmla="*/ 0 h 4724400"/>
              <a:gd name="connsiteX0" fmla="*/ 762000 w 2362200"/>
              <a:gd name="connsiteY0" fmla="*/ 0 h 4724400"/>
              <a:gd name="connsiteX1" fmla="*/ 1295400 w 2362200"/>
              <a:gd name="connsiteY1" fmla="*/ 0 h 4724400"/>
              <a:gd name="connsiteX2" fmla="*/ 2362200 w 2362200"/>
              <a:gd name="connsiteY2" fmla="*/ 4724400 h 4724400"/>
              <a:gd name="connsiteX3" fmla="*/ 0 w 2362200"/>
              <a:gd name="connsiteY3" fmla="*/ 4648200 h 4724400"/>
              <a:gd name="connsiteX4" fmla="*/ 762000 w 2362200"/>
              <a:gd name="connsiteY4" fmla="*/ 0 h 4724400"/>
              <a:gd name="connsiteX0" fmla="*/ 762000 w 2362200"/>
              <a:gd name="connsiteY0" fmla="*/ 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762000 w 2362200"/>
              <a:gd name="connsiteY4" fmla="*/ 0 h 5990087"/>
              <a:gd name="connsiteX0" fmla="*/ 838200 w 2362200"/>
              <a:gd name="connsiteY0" fmla="*/ 7620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838200 w 2362200"/>
              <a:gd name="connsiteY4" fmla="*/ 76200 h 5990087"/>
              <a:gd name="connsiteX0" fmla="*/ 838200 w 2362200"/>
              <a:gd name="connsiteY0" fmla="*/ 0 h 5913887"/>
              <a:gd name="connsiteX1" fmla="*/ 1295400 w 2362200"/>
              <a:gd name="connsiteY1" fmla="*/ 76200 h 5913887"/>
              <a:gd name="connsiteX2" fmla="*/ 2362200 w 2362200"/>
              <a:gd name="connsiteY2" fmla="*/ 4648200 h 5913887"/>
              <a:gd name="connsiteX3" fmla="*/ 0 w 2362200"/>
              <a:gd name="connsiteY3" fmla="*/ 4572000 h 5913887"/>
              <a:gd name="connsiteX4" fmla="*/ 838200 w 2362200"/>
              <a:gd name="connsiteY4" fmla="*/ 0 h 5913887"/>
              <a:gd name="connsiteX0" fmla="*/ 838200 w 2362200"/>
              <a:gd name="connsiteY0" fmla="*/ 7620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838200 w 2362200"/>
              <a:gd name="connsiteY4" fmla="*/ 76200 h 5990087"/>
              <a:gd name="connsiteX0" fmla="*/ 838200 w 2362200"/>
              <a:gd name="connsiteY0" fmla="*/ 0 h 6068276"/>
              <a:gd name="connsiteX1" fmla="*/ 1295400 w 2362200"/>
              <a:gd name="connsiteY1" fmla="*/ 78189 h 6068276"/>
              <a:gd name="connsiteX2" fmla="*/ 2362200 w 2362200"/>
              <a:gd name="connsiteY2" fmla="*/ 4802589 h 6068276"/>
              <a:gd name="connsiteX3" fmla="*/ 0 w 2362200"/>
              <a:gd name="connsiteY3" fmla="*/ 4726389 h 6068276"/>
              <a:gd name="connsiteX4" fmla="*/ 838200 w 2362200"/>
              <a:gd name="connsiteY4" fmla="*/ 0 h 6068276"/>
              <a:gd name="connsiteX0" fmla="*/ 762000 w 2362200"/>
              <a:gd name="connsiteY0" fmla="*/ 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762000 w 2362200"/>
              <a:gd name="connsiteY4" fmla="*/ 0 h 599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5990087">
                <a:moveTo>
                  <a:pt x="762000" y="0"/>
                </a:moveTo>
                <a:lnTo>
                  <a:pt x="1295400" y="0"/>
                </a:lnTo>
                <a:lnTo>
                  <a:pt x="2362200" y="4724400"/>
                </a:lnTo>
                <a:cubicBezTo>
                  <a:pt x="492185" y="5990087"/>
                  <a:pt x="787400" y="4673600"/>
                  <a:pt x="0" y="4648200"/>
                </a:cubicBezTo>
                <a:lnTo>
                  <a:pt x="762000" y="0"/>
                </a:lnTo>
                <a:close/>
              </a:path>
            </a:pathLst>
          </a:custGeom>
          <a:solidFill>
            <a:schemeClr val="accent6">
              <a:lumMod val="7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0" y="277100"/>
            <a:ext cx="1510145" cy="1295400"/>
          </a:xfrm>
          <a:prstGeom prst="ellipse">
            <a:avLst/>
          </a:prstGeom>
          <a:gradFill flip="none" rotWithShape="1">
            <a:gsLst>
              <a:gs pos="26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30583" y="1245149"/>
            <a:ext cx="8714508" cy="58477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1490" y="332656"/>
            <a:ext cx="265668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9490" y="2410837"/>
            <a:ext cx="421178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সোলার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প্যানেল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390</Words>
  <Application>Microsoft Office PowerPoint</Application>
  <PresentationFormat>Custom</PresentationFormat>
  <Paragraphs>98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2021-01-26T04:35:56Z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