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2" r:id="rId2"/>
    <p:sldId id="261" r:id="rId3"/>
    <p:sldId id="256" r:id="rId4"/>
    <p:sldId id="263" r:id="rId5"/>
    <p:sldId id="266" r:id="rId6"/>
    <p:sldId id="265" r:id="rId7"/>
    <p:sldId id="282" r:id="rId8"/>
    <p:sldId id="273" r:id="rId9"/>
    <p:sldId id="286" r:id="rId10"/>
    <p:sldId id="269" r:id="rId11"/>
    <p:sldId id="283" r:id="rId12"/>
    <p:sldId id="285" r:id="rId13"/>
    <p:sldId id="284" r:id="rId14"/>
    <p:sldId id="288" r:id="rId15"/>
    <p:sldId id="275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8" autoAdjust="0"/>
  </p:normalViewPr>
  <p:slideViewPr>
    <p:cSldViewPr>
      <p:cViewPr varScale="1">
        <p:scale>
          <a:sx n="60" d="100"/>
          <a:sy n="60" d="100"/>
        </p:scale>
        <p:origin x="15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A91E0-AFBD-4D2C-8ED9-C857D9F5B27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FB5F-2F6B-404D-9CF9-5F16F04E4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78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0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1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27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3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1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C77B-4FCD-4C85-8C55-4034F1444EF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5-01-16-17h40m52s142.jpg"/>
          <p:cNvPicPr>
            <a:picLocks noChangeAspect="1"/>
          </p:cNvPicPr>
          <p:nvPr/>
        </p:nvPicPr>
        <p:blipFill>
          <a:blip r:embed="rId3" cstate="print"/>
          <a:srcRect l="12414" r="13103"/>
          <a:stretch>
            <a:fillRect/>
          </a:stretch>
        </p:blipFill>
        <p:spPr>
          <a:xfrm>
            <a:off x="0" y="0"/>
            <a:ext cx="9144000" cy="6905625"/>
          </a:xfrm>
          <a:prstGeom prst="rect">
            <a:avLst/>
          </a:prstGeom>
        </p:spPr>
      </p:pic>
      <p:pic>
        <p:nvPicPr>
          <p:cNvPr id="5" name="Picture 4" descr="Welco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4059" y="1973357"/>
            <a:ext cx="5177741" cy="22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" name="Picture 54" descr="Lift_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350" y="1276350"/>
            <a:ext cx="1123950" cy="4917284"/>
          </a:xfrm>
          <a:prstGeom prst="rect">
            <a:avLst/>
          </a:prstGeom>
        </p:spPr>
      </p:pic>
      <p:pic>
        <p:nvPicPr>
          <p:cNvPr id="56" name="Picture 55" descr="Li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450" y="3810000"/>
            <a:ext cx="1009650" cy="2193377"/>
          </a:xfrm>
          <a:prstGeom prst="rect">
            <a:avLst/>
          </a:prstGeom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4" name="Frame 63"/>
          <p:cNvSpPr/>
          <p:nvPr/>
        </p:nvSpPr>
        <p:spPr>
          <a:xfrm>
            <a:off x="171450" y="1066800"/>
            <a:ext cx="4972050" cy="5372100"/>
          </a:xfrm>
          <a:prstGeom prst="frame">
            <a:avLst>
              <a:gd name="adj1" fmla="val 47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28600"/>
            <a:ext cx="51054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2" name="Picture 61" descr="Lift_r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95400"/>
            <a:ext cx="4533900" cy="4890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253425"/>
            <a:ext cx="626966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লিফট উপরে উঠার সময় ওজন বেশি হয় কেনো?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56931" y="5029200"/>
            <a:ext cx="4234469" cy="954107"/>
            <a:chOff x="2952750" y="5029200"/>
            <a:chExt cx="4234469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5029200"/>
              <a:ext cx="3148619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লোকটি লিফটের মেঝে কী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পরিমাণ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2952750" y="5453390"/>
              <a:ext cx="1066800" cy="33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66700" y="4913293"/>
            <a:ext cx="18069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ওজনের সমান </a:t>
            </a:r>
          </a:p>
          <a:p>
            <a:r>
              <a:rPr lang="en-US" sz="2800" dirty="0" smtClean="0"/>
              <a:t>mg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4698" y="2971800"/>
            <a:ext cx="25042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mg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বেশি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66014" y="3124200"/>
            <a:ext cx="4972836" cy="1335107"/>
            <a:chOff x="3466014" y="3124200"/>
            <a:chExt cx="4972836" cy="1335107"/>
          </a:xfrm>
        </p:grpSpPr>
        <p:sp>
          <p:nvSpPr>
            <p:cNvPr id="25" name="TextBox 24"/>
            <p:cNvSpPr txBox="1"/>
            <p:nvPr/>
          </p:nvSpPr>
          <p:spPr>
            <a:xfrm>
              <a:off x="3466014" y="3505200"/>
              <a:ext cx="4972836" cy="95410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লিফটটি উপরে উঠার সময় লোকটি লিফটের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মেঝে কত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নিউটন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>
              <a:off x="5105400" y="3124200"/>
              <a:ext cx="685800" cy="381000"/>
            </a:xfrm>
            <a:prstGeom prst="up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2703" y="2057400"/>
            <a:ext cx="855554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 উঠার সময় লিফটের মধ্যে আমরা নিজেদেরকে  কি ভারী অনুভব করব?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2743200"/>
            <a:ext cx="304121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কেনো ভারী অনুভব করব?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 flipV="1">
            <a:off x="2349064" y="5715000"/>
            <a:ext cx="4572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2346434" y="4876800"/>
            <a:ext cx="4572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-0.45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" name="Picture 54" descr="Lift_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350" y="1276350"/>
            <a:ext cx="1123950" cy="4917284"/>
          </a:xfrm>
          <a:prstGeom prst="rect">
            <a:avLst/>
          </a:prstGeom>
        </p:spPr>
      </p:pic>
      <p:pic>
        <p:nvPicPr>
          <p:cNvPr id="56" name="Picture 55" descr="Li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450" y="1066800"/>
            <a:ext cx="1009650" cy="2193377"/>
          </a:xfrm>
          <a:prstGeom prst="rect">
            <a:avLst/>
          </a:prstGeom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4" name="Frame 63"/>
          <p:cNvSpPr/>
          <p:nvPr/>
        </p:nvSpPr>
        <p:spPr>
          <a:xfrm>
            <a:off x="171450" y="1066800"/>
            <a:ext cx="4972050" cy="5372100"/>
          </a:xfrm>
          <a:prstGeom prst="frame">
            <a:avLst>
              <a:gd name="adj1" fmla="val 47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7334" y="228600"/>
            <a:ext cx="529446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লিফট নামার সময় ওজন কম হয় কেনো?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2" name="Picture 61" descr="Lift_r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95400"/>
            <a:ext cx="4533900" cy="48904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600200"/>
            <a:ext cx="18069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ওজনের সমান </a:t>
            </a:r>
          </a:p>
          <a:p>
            <a:r>
              <a:rPr lang="en-US" sz="2800" dirty="0" smtClean="0"/>
              <a:t>mg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56931" y="1639907"/>
            <a:ext cx="4234469" cy="954107"/>
            <a:chOff x="2952750" y="5029200"/>
            <a:chExt cx="4234469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4038600" y="5029200"/>
              <a:ext cx="3148619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লোকটি লিফটের মেঝে কী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পরিমাণ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952750" y="5453390"/>
              <a:ext cx="1066800" cy="33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466014" y="3505200"/>
            <a:ext cx="4945585" cy="1295400"/>
            <a:chOff x="3466014" y="3505200"/>
            <a:chExt cx="4945585" cy="1295400"/>
          </a:xfrm>
        </p:grpSpPr>
        <p:sp>
          <p:nvSpPr>
            <p:cNvPr id="19" name="TextBox 18"/>
            <p:cNvSpPr txBox="1"/>
            <p:nvPr/>
          </p:nvSpPr>
          <p:spPr>
            <a:xfrm>
              <a:off x="3466014" y="3505200"/>
              <a:ext cx="4945585" cy="95410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লিফটটি নিচে নামার সময় লোকটি লিফটের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মেঝে কত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নিউটন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 rot="10800000">
              <a:off x="5334001" y="4419600"/>
              <a:ext cx="685800" cy="381000"/>
            </a:xfrm>
            <a:prstGeom prst="up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19800" y="4495800"/>
            <a:ext cx="23823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mg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নিউটন এর কম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930" y="2586335"/>
            <a:ext cx="776687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 নামার সময় লিফটের মধ্যে আমরা নিজেদেরকে কি হালকা অনুভব করব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3058180"/>
            <a:ext cx="32480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কেনো হালকা অনুভব করব?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396362" y="3429000"/>
            <a:ext cx="4572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flipV="1">
            <a:off x="2393732" y="2590800"/>
            <a:ext cx="4572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428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Lift_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350" y="1314177"/>
            <a:ext cx="1123950" cy="4841630"/>
          </a:xfrm>
          <a:prstGeom prst="rect">
            <a:avLst/>
          </a:prstGeom>
        </p:spPr>
      </p:pic>
      <p:pic>
        <p:nvPicPr>
          <p:cNvPr id="56" name="Picture 55" descr="Li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450" y="1219200"/>
            <a:ext cx="1009650" cy="2193377"/>
          </a:xfrm>
          <a:prstGeom prst="rect">
            <a:avLst/>
          </a:prstGeom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 descr="Lift-fall-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6450" y="971550"/>
            <a:ext cx="1009650" cy="2419680"/>
          </a:xfrm>
          <a:prstGeom prst="rect">
            <a:avLst/>
          </a:prstGeom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</p:pic>
      <p:pic>
        <p:nvPicPr>
          <p:cNvPr id="62" name="Picture 61" descr="Lift_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295400"/>
            <a:ext cx="4533900" cy="48904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" y="6400800"/>
            <a:ext cx="5105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ame 63"/>
          <p:cNvSpPr/>
          <p:nvPr/>
        </p:nvSpPr>
        <p:spPr>
          <a:xfrm>
            <a:off x="171450" y="1066800"/>
            <a:ext cx="4972050" cy="5372100"/>
          </a:xfrm>
          <a:prstGeom prst="frame">
            <a:avLst>
              <a:gd name="adj1" fmla="val 47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00200"/>
            <a:ext cx="18069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ওজনের সমান </a:t>
            </a:r>
          </a:p>
          <a:p>
            <a:r>
              <a:rPr lang="en-US" sz="2800" dirty="0" smtClean="0"/>
              <a:t>mg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6931" y="1639907"/>
            <a:ext cx="4234469" cy="954107"/>
            <a:chOff x="2952750" y="5029200"/>
            <a:chExt cx="4234469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5029200"/>
              <a:ext cx="3148619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লোকটি লিফটের মেঝে কী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পরিমাণ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2952750" y="5453390"/>
              <a:ext cx="1066800" cy="33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466014" y="3505200"/>
            <a:ext cx="5227713" cy="1295400"/>
            <a:chOff x="3466014" y="3505200"/>
            <a:chExt cx="5227713" cy="1295400"/>
          </a:xfrm>
        </p:grpSpPr>
        <p:sp>
          <p:nvSpPr>
            <p:cNvPr id="17" name="TextBox 16"/>
            <p:cNvSpPr txBox="1"/>
            <p:nvPr/>
          </p:nvSpPr>
          <p:spPr>
            <a:xfrm>
              <a:off x="3466014" y="3505200"/>
              <a:ext cx="5227713" cy="95410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লিফটটি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g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ত্বরণে নিচে নামার সময় লোকটি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লিফটের মেঝে কত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নিউটন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 rot="10800000">
              <a:off x="5334001" y="4419600"/>
              <a:ext cx="685800" cy="381000"/>
            </a:xfrm>
            <a:prstGeom prst="up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96000" y="4495800"/>
            <a:ext cx="266303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m(g-g)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00" dirty="0" smtClean="0"/>
              <a:t> </a:t>
            </a:r>
            <a:r>
              <a:rPr lang="en-US" sz="2800" dirty="0" smtClean="0"/>
              <a:t>0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448580"/>
            <a:ext cx="7943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g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ত্বরণে নিচে নামার সময় লিফটের মধ্যে আমরা কী নিজেদের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ওজন অনুভব করব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28650"/>
            <a:ext cx="5105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57600" y="2971800"/>
            <a:ext cx="25875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ওজনহীন অনুভব করব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3.33333E-6 0.594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77225"/>
            <a:ext cx="3048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ঘটনাটি লক্ষ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1066800"/>
          <a:ext cx="198684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1986844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6300" y="3789522"/>
            <a:ext cx="7315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মহাশূন্যযানটি পৃথিবী থেকে সমান দূরত্ব বজায় রাখছে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789522"/>
            <a:ext cx="8610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মহাশূন্যযানটি সবসময় পৃথিবী থেকে সমান উচ্চতায় থাকতে হবে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789522"/>
            <a:ext cx="7086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মহাশূন্যচারীরা কেনো নিজেকে ওজনহীন অনুভব করছে?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789522"/>
            <a:ext cx="7391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মহাশূন্যচারী মহাশূন্যযানের দেয়ালে বল প্রয়োগ করছে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00" y="3543300"/>
            <a:ext cx="70104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মহাশূন্যযানটি অন্য কোন অবস্থায় থাকলে  মহাশূন্যচারী নিজেকে ওজনহীন অনুভব করবে?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lcsnap-2015-01-16-17h46m21s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" y="854868"/>
            <a:ext cx="8877300" cy="49934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28600"/>
            <a:ext cx="16898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4341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টেলিস্কোপটি নির্দিষ্ট উচ্চতায়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 পৃথিবীর চারদিকে ঘুরাতে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 কী ব্যবস্থা গ্রহণ করতে হবে।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228600"/>
            <a:ext cx="1279517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556990" y="838200"/>
            <a:ext cx="8129810" cy="2961620"/>
            <a:chOff x="824714" y="914400"/>
            <a:chExt cx="8129810" cy="296162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914400"/>
              <a:ext cx="81163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মহাশূন্যচারী নিজেকে ওজনহীন অনুভব করবে যখন মহাশূন্যযান-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0914" y="1371600"/>
              <a:ext cx="60676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g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ত্বরণে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পৃথিবীকে বৃত্তাকারে প্রদক্ষিণ করবে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9247" y="1905000"/>
              <a:ext cx="6652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মুক্তভাবে না পড়ে মহাশূন্যে স্থির দাড়িয়ে থাকবে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714" y="2362200"/>
              <a:ext cx="52293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খাড়া উপরের দিকে উঠতে থাকবে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" y="2895600"/>
              <a:ext cx="7105868" cy="980420"/>
              <a:chOff x="838200" y="3124200"/>
              <a:chExt cx="7105868" cy="9804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8200" y="3124200"/>
                <a:ext cx="291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914400" y="3581400"/>
                <a:ext cx="7029668" cy="523220"/>
                <a:chOff x="914400" y="3886200"/>
                <a:chExt cx="7029668" cy="523220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914400" y="3886200"/>
                  <a:ext cx="14013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(ক)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 , iii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91143" y="3886200"/>
                  <a:ext cx="12474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(খ)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343400" y="3886200"/>
                  <a:ext cx="18341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(গ)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, ii, iii 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77000" y="3886200"/>
                  <a:ext cx="14670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(ঘ)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ii , iii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sp>
        <p:nvSpPr>
          <p:cNvPr id="16" name="Freeform 15"/>
          <p:cNvSpPr/>
          <p:nvPr/>
        </p:nvSpPr>
        <p:spPr>
          <a:xfrm>
            <a:off x="2743200" y="33528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7" name="Group 15"/>
          <p:cNvGrpSpPr/>
          <p:nvPr/>
        </p:nvGrpSpPr>
        <p:grpSpPr>
          <a:xfrm>
            <a:off x="304800" y="4191000"/>
            <a:ext cx="8441735" cy="1742420"/>
            <a:chOff x="685800" y="990600"/>
            <a:chExt cx="8441735" cy="1742420"/>
          </a:xfrm>
        </p:grpSpPr>
        <p:sp>
          <p:nvSpPr>
            <p:cNvPr id="18" name="TextBox 17"/>
            <p:cNvSpPr txBox="1"/>
            <p:nvPr/>
          </p:nvSpPr>
          <p:spPr>
            <a:xfrm>
              <a:off x="685800" y="990600"/>
              <a:ext cx="8441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লিফটটে আমরা কখন নিজেকে অপেক্ষাকৃত হালকা অনুভব করবো?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2"/>
            <p:cNvGrpSpPr/>
            <p:nvPr/>
          </p:nvGrpSpPr>
          <p:grpSpPr>
            <a:xfrm>
              <a:off x="685800" y="1676400"/>
              <a:ext cx="8415119" cy="1056620"/>
              <a:chOff x="914400" y="3886200"/>
              <a:chExt cx="8415119" cy="105662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914400" y="3886200"/>
                <a:ext cx="3398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(ক) উপরের দিকে উঠার সময়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72935" y="3896380"/>
                <a:ext cx="4400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g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ত্বরণে নিচের দিকে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পড়ার সময়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90600" y="4419600"/>
                <a:ext cx="3409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(গ) নিচের দিকে নামার সময়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53000" y="4419600"/>
                <a:ext cx="4376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g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ত্বরণে উপরের দিকে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উঠার সময়</a:t>
                </a:r>
                <a:endParaRPr lang="en-US" sz="28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457200" y="54864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63469"/>
            <a:ext cx="281359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আশা করি তোমরা,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286000"/>
            <a:ext cx="5638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ওজনহীনতার ধারণা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971800"/>
            <a:ext cx="8229600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লিফটে উঠা-নামার সময় ওজন কম-বেশি কেনো হয় তা ব্যাখ্যা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191000"/>
            <a:ext cx="79248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মহাশূন্যচারীগণ  নিজেদেরকে কেনো ওজনহীন  অনুভব করে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তা  ব্যাখ্যা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9277">
            <a:off x="1128652" y="2105357"/>
            <a:ext cx="3305712" cy="181588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800">
                <a:latin typeface="NikoshBAN" pitchFamily="2" charset="0"/>
                <a:cs typeface="NikoshBAN" pitchFamily="2" charset="0"/>
              </a:rPr>
              <a:t> তরিকুল ইসলাম</a:t>
            </a:r>
          </a:p>
          <a:p>
            <a:pPr algn="ctr"/>
            <a:r>
              <a:rPr lang="en-US" sz="2800">
                <a:latin typeface="NikoshBAN" pitchFamily="2" charset="0"/>
                <a:cs typeface="NikoshBAN" pitchFamily="2" charset="0"/>
              </a:rPr>
              <a:t>সহকারি শিক্ষক(বিজ্ঞান)</a:t>
            </a:r>
          </a:p>
          <a:p>
            <a:pPr algn="ctr"/>
            <a:r>
              <a:rPr lang="en-US" sz="2800">
                <a:latin typeface="NikoshBAN" pitchFamily="2" charset="0"/>
                <a:cs typeface="NikoshBAN" pitchFamily="2" charset="0"/>
              </a:rPr>
              <a:t>রঘুনাথপুর উচ্চ বিদ্যালয়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438531">
            <a:off x="5105400" y="2820910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অষ্টম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সপ্তম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পৃথিবী ও মহাকর্ষ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ar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470" y="1571456"/>
            <a:ext cx="1811116" cy="178134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228600"/>
            <a:ext cx="3048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ঘটনাটি লক্ষ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953000"/>
            <a:ext cx="48237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লোকটিকে উঠাতে পারছেনা কেনো?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1066800"/>
          <a:ext cx="1447800" cy="122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66800"/>
                        <a:ext cx="1447800" cy="1221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vlcsnap-0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599" y="990600"/>
            <a:ext cx="5356989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vlcsnap-00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990600"/>
            <a:ext cx="7083621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52600" y="4953000"/>
            <a:ext cx="55675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লোকটিকে সহজে উঠাতে পারছেন কেনো?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752600"/>
            <a:ext cx="25827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ওজনহীনতা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C:\WINDOWS\Application Data\Microsoft\Media Catalog\Downloaded Clips\cl22\j0085686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600" y="2514600"/>
            <a:ext cx="4671588" cy="30570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62200" y="6096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768025"/>
            <a:ext cx="5638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ওজনহীনতার ধারণা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657600"/>
            <a:ext cx="5638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ওজনহীনতার কারণ ব্যাখ্যা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2133600" y="457200"/>
            <a:ext cx="3810000" cy="1143000"/>
            <a:chOff x="1295400" y="533400"/>
            <a:chExt cx="3810000" cy="1371600"/>
          </a:xfrm>
        </p:grpSpPr>
        <p:sp>
          <p:nvSpPr>
            <p:cNvPr id="12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4894" y="914400"/>
              <a:ext cx="21226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77225"/>
            <a:ext cx="3048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ঘটনাটি লক্ষ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 descr="Jump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1" name="Picture 50" descr="Jump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2" name="Picture 51" descr="Jump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3" name="Picture 52" descr="Jump_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4" name="Picture 53" descr="Jump_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5" name="Picture 54" descr="Jump_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6" name="Picture 55" descr="Jump_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714761"/>
            <a:ext cx="3996710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7" name="Picture 56" descr="Jump_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714761"/>
            <a:ext cx="4015257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8" name="Picture 57" descr="Jump_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714761"/>
            <a:ext cx="3996710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9" name="Picture 58" descr="Jump_1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714761"/>
            <a:ext cx="3978164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8107" y="1447800"/>
            <a:ext cx="4370107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বালকটি লাফিয়ে উপরে উঠার পর 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আবার ভূ-পৃষ্ঠে ফিরে আসছে কেনো?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57450" y="4038600"/>
            <a:ext cx="1524000" cy="1200150"/>
            <a:chOff x="5029200" y="3048000"/>
            <a:chExt cx="1524000" cy="1200150"/>
          </a:xfrm>
        </p:grpSpPr>
        <p:sp>
          <p:nvSpPr>
            <p:cNvPr id="19" name="TextBox 18"/>
            <p:cNvSpPr txBox="1"/>
            <p:nvPr/>
          </p:nvSpPr>
          <p:spPr>
            <a:xfrm>
              <a:off x="5029200" y="3048000"/>
              <a:ext cx="152400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অভিকর্ষ বল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410200" y="3562350"/>
              <a:ext cx="838200" cy="685800"/>
            </a:xfrm>
            <a:prstGeom prst="downArrow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67200" y="2514600"/>
            <a:ext cx="403860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এই অভিকর্ষ বলের পরিমাণ কত?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5410200"/>
            <a:ext cx="1643399" cy="1094720"/>
            <a:chOff x="5791200" y="4838700"/>
            <a:chExt cx="1643399" cy="1094720"/>
          </a:xfrm>
        </p:grpSpPr>
        <p:sp>
          <p:nvSpPr>
            <p:cNvPr id="23" name="TextBox 22"/>
            <p:cNvSpPr txBox="1"/>
            <p:nvPr/>
          </p:nvSpPr>
          <p:spPr>
            <a:xfrm>
              <a:off x="5791200" y="5410200"/>
              <a:ext cx="1643399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প্রতিক্রিয়া বল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Up Arrow 23"/>
            <p:cNvSpPr/>
            <p:nvPr/>
          </p:nvSpPr>
          <p:spPr>
            <a:xfrm>
              <a:off x="6115050" y="4838700"/>
              <a:ext cx="895350" cy="571500"/>
            </a:xfrm>
            <a:prstGeom prst="up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05200" y="3276600"/>
            <a:ext cx="541020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ভূ-পৃষ্ঠ কি বালকটির উপর বল প্রয়োগ করছে?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5181600"/>
            <a:ext cx="320040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বালকটির ওজনের সমান?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4419600"/>
            <a:ext cx="388620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প্রতিক্রিয়া বলের পরিমাণ কত?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Jump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272" y="790962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9" name="Picture 58" descr="Jump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714761"/>
            <a:ext cx="3978164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2438400"/>
            <a:ext cx="6934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বালকটি দুই অবস্থানেই কী একই ওজন অনুভব করবে?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438400" y="4191000"/>
            <a:ext cx="4267200" cy="175260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3429000"/>
            <a:ext cx="5257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বালকটি এখানে কী ওজন অনুভব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429000"/>
            <a:ext cx="4953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বালকটি কখন ওজন অনুভব করবে না?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648200"/>
            <a:ext cx="6629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 অভিকর্ষ বল বা প্রতিক্রিয়া বল কাজ করবে না?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352800" y="2514600"/>
            <a:ext cx="2514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n-BD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ওজনহীনতা</a:t>
            </a:r>
            <a:r>
              <a:rPr kumimoji="0" lang="bn-BD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কী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990600"/>
            <a:ext cx="22092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53425"/>
            <a:ext cx="643798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লিফটে উঠা-নামার সময় ওজন কম-বেশি হবে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8489" y="3505200"/>
            <a:ext cx="415851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 আমাদের ওজন বেশি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343400"/>
            <a:ext cx="4017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 আমাদের ওজন কম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541</Words>
  <Application>Microsoft Office PowerPoint</Application>
  <PresentationFormat>On-screen Show (4:3)</PresentationFormat>
  <Paragraphs>111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HP</cp:lastModifiedBy>
  <cp:revision>526</cp:revision>
  <dcterms:created xsi:type="dcterms:W3CDTF">2014-12-10T13:23:59Z</dcterms:created>
  <dcterms:modified xsi:type="dcterms:W3CDTF">2021-01-26T14:30:35Z</dcterms:modified>
</cp:coreProperties>
</file>